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64" r:id="rId1"/>
  </p:sldMasterIdLst>
  <p:notesMasterIdLst>
    <p:notesMasterId r:id="rId16"/>
  </p:notesMasterIdLst>
  <p:handoutMasterIdLst>
    <p:handoutMasterId r:id="rId17"/>
  </p:handoutMasterIdLst>
  <p:sldIdLst>
    <p:sldId id="256" r:id="rId2"/>
    <p:sldId id="258" r:id="rId3"/>
    <p:sldId id="264" r:id="rId4"/>
    <p:sldId id="263" r:id="rId5"/>
    <p:sldId id="262" r:id="rId6"/>
    <p:sldId id="261" r:id="rId7"/>
    <p:sldId id="260" r:id="rId8"/>
    <p:sldId id="269" r:id="rId9"/>
    <p:sldId id="268" r:id="rId10"/>
    <p:sldId id="267" r:id="rId11"/>
    <p:sldId id="266" r:id="rId12"/>
    <p:sldId id="265" r:id="rId13"/>
    <p:sldId id="270" r:id="rId14"/>
    <p:sldId id="271" r:id="rId15"/>
  </p:sldIdLst>
  <p:sldSz cx="9144000" cy="6858000" type="screen4x3"/>
  <p:notesSz cx="7315200" cy="9601200"/>
  <p:embeddedFontLst>
    <p:embeddedFont>
      <p:font typeface="Calibri" panose="020F0502020204030204" pitchFamily="34" charset="0"/>
      <p:regular r:id="rId18"/>
      <p:bold r:id="rId19"/>
      <p:italic r:id="rId20"/>
      <p:boldItalic r:id="rId21"/>
    </p:embeddedFont>
  </p:embeddedFontLst>
  <p:defaultTextStyle>
    <a:defPPr>
      <a:defRPr lang="en-US"/>
    </a:defPPr>
    <a:lvl1pPr algn="l" rtl="0" fontAlgn="base">
      <a:spcBef>
        <a:spcPct val="0"/>
      </a:spcBef>
      <a:spcAft>
        <a:spcPct val="0"/>
      </a:spcAft>
      <a:defRPr sz="2400" kern="1200">
        <a:solidFill>
          <a:schemeClr val="tx1"/>
        </a:solidFill>
        <a:latin typeface="Arial" pitchFamily="34" charset="0"/>
        <a:ea typeface="+mn-ea"/>
        <a:cs typeface="+mn-cs"/>
      </a:defRPr>
    </a:lvl1pPr>
    <a:lvl2pPr marL="457200" algn="l" rtl="0" fontAlgn="base">
      <a:spcBef>
        <a:spcPct val="0"/>
      </a:spcBef>
      <a:spcAft>
        <a:spcPct val="0"/>
      </a:spcAft>
      <a:defRPr sz="2400" kern="1200">
        <a:solidFill>
          <a:schemeClr val="tx1"/>
        </a:solidFill>
        <a:latin typeface="Arial" pitchFamily="34" charset="0"/>
        <a:ea typeface="+mn-ea"/>
        <a:cs typeface="+mn-cs"/>
      </a:defRPr>
    </a:lvl2pPr>
    <a:lvl3pPr marL="914400" algn="l" rtl="0" fontAlgn="base">
      <a:spcBef>
        <a:spcPct val="0"/>
      </a:spcBef>
      <a:spcAft>
        <a:spcPct val="0"/>
      </a:spcAft>
      <a:defRPr sz="2400" kern="1200">
        <a:solidFill>
          <a:schemeClr val="tx1"/>
        </a:solidFill>
        <a:latin typeface="Arial" pitchFamily="34" charset="0"/>
        <a:ea typeface="+mn-ea"/>
        <a:cs typeface="+mn-cs"/>
      </a:defRPr>
    </a:lvl3pPr>
    <a:lvl4pPr marL="1371600" algn="l" rtl="0" fontAlgn="base">
      <a:spcBef>
        <a:spcPct val="0"/>
      </a:spcBef>
      <a:spcAft>
        <a:spcPct val="0"/>
      </a:spcAft>
      <a:defRPr sz="2400" kern="1200">
        <a:solidFill>
          <a:schemeClr val="tx1"/>
        </a:solidFill>
        <a:latin typeface="Arial" pitchFamily="34" charset="0"/>
        <a:ea typeface="+mn-ea"/>
        <a:cs typeface="+mn-cs"/>
      </a:defRPr>
    </a:lvl4pPr>
    <a:lvl5pPr marL="1828800" algn="l" rtl="0" fontAlgn="base">
      <a:spcBef>
        <a:spcPct val="0"/>
      </a:spcBef>
      <a:spcAft>
        <a:spcPct val="0"/>
      </a:spcAft>
      <a:defRPr sz="2400" kern="1200">
        <a:solidFill>
          <a:schemeClr val="tx1"/>
        </a:solidFill>
        <a:latin typeface="Arial" pitchFamily="34" charset="0"/>
        <a:ea typeface="+mn-ea"/>
        <a:cs typeface="+mn-cs"/>
      </a:defRPr>
    </a:lvl5pPr>
    <a:lvl6pPr marL="2286000" algn="l" defTabSz="914400" rtl="0" eaLnBrk="1" latinLnBrk="0" hangingPunct="1">
      <a:defRPr sz="2400" kern="1200">
        <a:solidFill>
          <a:schemeClr val="tx1"/>
        </a:solidFill>
        <a:latin typeface="Arial" pitchFamily="34" charset="0"/>
        <a:ea typeface="+mn-ea"/>
        <a:cs typeface="+mn-cs"/>
      </a:defRPr>
    </a:lvl6pPr>
    <a:lvl7pPr marL="2743200" algn="l" defTabSz="914400" rtl="0" eaLnBrk="1" latinLnBrk="0" hangingPunct="1">
      <a:defRPr sz="2400" kern="1200">
        <a:solidFill>
          <a:schemeClr val="tx1"/>
        </a:solidFill>
        <a:latin typeface="Arial" pitchFamily="34" charset="0"/>
        <a:ea typeface="+mn-ea"/>
        <a:cs typeface="+mn-cs"/>
      </a:defRPr>
    </a:lvl7pPr>
    <a:lvl8pPr marL="3200400" algn="l" defTabSz="914400" rtl="0" eaLnBrk="1" latinLnBrk="0" hangingPunct="1">
      <a:defRPr sz="2400" kern="1200">
        <a:solidFill>
          <a:schemeClr val="tx1"/>
        </a:solidFill>
        <a:latin typeface="Arial" pitchFamily="34" charset="0"/>
        <a:ea typeface="+mn-ea"/>
        <a:cs typeface="+mn-cs"/>
      </a:defRPr>
    </a:lvl8pPr>
    <a:lvl9pPr marL="3657600" algn="l" defTabSz="914400" rtl="0" eaLnBrk="1" latinLnBrk="0" hangingPunct="1">
      <a:defRPr sz="2400"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33" autoAdjust="0"/>
    <p:restoredTop sz="94660"/>
  </p:normalViewPr>
  <p:slideViewPr>
    <p:cSldViewPr>
      <p:cViewPr varScale="1">
        <p:scale>
          <a:sx n="102" d="100"/>
          <a:sy n="102" d="100"/>
        </p:scale>
        <p:origin x="1218" y="114"/>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p:cViewPr varScale="1">
        <p:scale>
          <a:sx n="77" d="100"/>
          <a:sy n="77" d="100"/>
        </p:scale>
        <p:origin x="3228" y="90"/>
      </p:cViewPr>
      <p:guideLst>
        <p:guide orient="horz" pos="3024"/>
        <p:guide pos="230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3170583" cy="480388"/>
          </a:xfrm>
          <a:prstGeom prst="rect">
            <a:avLst/>
          </a:prstGeom>
        </p:spPr>
        <p:txBody>
          <a:bodyPr vert="horz" lIns="94842" tIns="47420" rIns="94842" bIns="47420" rtlCol="0"/>
          <a:lstStyle>
            <a:lvl1pPr algn="l">
              <a:defRPr sz="1200"/>
            </a:lvl1pPr>
          </a:lstStyle>
          <a:p>
            <a:endParaRPr lang="en-US" sz="1000"/>
          </a:p>
        </p:txBody>
      </p:sp>
      <p:sp>
        <p:nvSpPr>
          <p:cNvPr id="3" name="Date Placeholder 2"/>
          <p:cNvSpPr>
            <a:spLocks noGrp="1"/>
          </p:cNvSpPr>
          <p:nvPr>
            <p:ph type="dt" sz="quarter" idx="1"/>
          </p:nvPr>
        </p:nvSpPr>
        <p:spPr>
          <a:xfrm>
            <a:off x="4142963" y="2"/>
            <a:ext cx="3170583" cy="480388"/>
          </a:xfrm>
          <a:prstGeom prst="rect">
            <a:avLst/>
          </a:prstGeom>
        </p:spPr>
        <p:txBody>
          <a:bodyPr vert="horz" lIns="94842" tIns="47420" rIns="94842" bIns="47420" rtlCol="0"/>
          <a:lstStyle>
            <a:lvl1pPr algn="r">
              <a:defRPr sz="1200"/>
            </a:lvl1pPr>
          </a:lstStyle>
          <a:p>
            <a:r>
              <a:rPr lang="en-US" sz="1000"/>
              <a:t>2/14/2021 pm</a:t>
            </a:r>
            <a:endParaRPr lang="en-US" sz="1000" dirty="0"/>
          </a:p>
        </p:txBody>
      </p:sp>
      <p:sp>
        <p:nvSpPr>
          <p:cNvPr id="4" name="Footer Placeholder 3"/>
          <p:cNvSpPr>
            <a:spLocks noGrp="1"/>
          </p:cNvSpPr>
          <p:nvPr>
            <p:ph type="ftr" sz="quarter" idx="2"/>
          </p:nvPr>
        </p:nvSpPr>
        <p:spPr>
          <a:xfrm>
            <a:off x="1" y="9119175"/>
            <a:ext cx="3170583" cy="480388"/>
          </a:xfrm>
          <a:prstGeom prst="rect">
            <a:avLst/>
          </a:prstGeom>
        </p:spPr>
        <p:txBody>
          <a:bodyPr vert="horz" lIns="94842" tIns="47420" rIns="94842" bIns="47420" rtlCol="0" anchor="b"/>
          <a:lstStyle>
            <a:lvl1pPr algn="l">
              <a:defRPr sz="1200"/>
            </a:lvl1pPr>
          </a:lstStyle>
          <a:p>
            <a:r>
              <a:rPr lang="en-US" sz="1000"/>
              <a:t>Micky Galloway</a:t>
            </a:r>
          </a:p>
        </p:txBody>
      </p:sp>
      <p:sp>
        <p:nvSpPr>
          <p:cNvPr id="5" name="Slide Number Placeholder 4"/>
          <p:cNvSpPr>
            <a:spLocks noGrp="1"/>
          </p:cNvSpPr>
          <p:nvPr>
            <p:ph type="sldNum" sz="quarter" idx="3"/>
          </p:nvPr>
        </p:nvSpPr>
        <p:spPr>
          <a:xfrm>
            <a:off x="4142963" y="9119175"/>
            <a:ext cx="3170583" cy="480388"/>
          </a:xfrm>
          <a:prstGeom prst="rect">
            <a:avLst/>
          </a:prstGeom>
        </p:spPr>
        <p:txBody>
          <a:bodyPr vert="horz" lIns="94842" tIns="47420" rIns="94842" bIns="47420" rtlCol="0" anchor="b"/>
          <a:lstStyle>
            <a:lvl1pPr algn="r">
              <a:defRPr sz="1200"/>
            </a:lvl1pPr>
          </a:lstStyle>
          <a:p>
            <a:fld id="{54602D4F-B32C-44FE-95EB-F51B49EDA199}" type="slidenum">
              <a:rPr lang="en-US" sz="1000"/>
              <a:t>‹#›</a:t>
            </a:fld>
            <a:endParaRPr lang="en-US" sz="100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3170583" cy="480388"/>
          </a:xfrm>
          <a:prstGeom prst="rect">
            <a:avLst/>
          </a:prstGeom>
        </p:spPr>
        <p:txBody>
          <a:bodyPr vert="horz" lIns="94842" tIns="47420" rIns="94842" bIns="47420" rtlCol="0"/>
          <a:lstStyle>
            <a:lvl1pPr algn="l">
              <a:defRPr sz="1200"/>
            </a:lvl1pPr>
          </a:lstStyle>
          <a:p>
            <a:endParaRPr lang="en-US"/>
          </a:p>
        </p:txBody>
      </p:sp>
      <p:sp>
        <p:nvSpPr>
          <p:cNvPr id="3" name="Date Placeholder 2"/>
          <p:cNvSpPr>
            <a:spLocks noGrp="1"/>
          </p:cNvSpPr>
          <p:nvPr>
            <p:ph type="dt" idx="1"/>
          </p:nvPr>
        </p:nvSpPr>
        <p:spPr>
          <a:xfrm>
            <a:off x="4142963" y="2"/>
            <a:ext cx="3170583" cy="480388"/>
          </a:xfrm>
          <a:prstGeom prst="rect">
            <a:avLst/>
          </a:prstGeom>
        </p:spPr>
        <p:txBody>
          <a:bodyPr vert="horz" lIns="94842" tIns="47420" rIns="94842" bIns="47420" rtlCol="0"/>
          <a:lstStyle>
            <a:lvl1pPr algn="r">
              <a:defRPr sz="1200"/>
            </a:lvl1pPr>
          </a:lstStyle>
          <a:p>
            <a:r>
              <a:rPr lang="en-US"/>
              <a:t>2/14/2021 pm</a:t>
            </a:r>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4842" tIns="47420" rIns="94842" bIns="47420" rtlCol="0" anchor="ctr"/>
          <a:lstStyle/>
          <a:p>
            <a:endParaRPr lang="en-US"/>
          </a:p>
        </p:txBody>
      </p:sp>
      <p:sp>
        <p:nvSpPr>
          <p:cNvPr id="5" name="Notes Placeholder 4"/>
          <p:cNvSpPr>
            <a:spLocks noGrp="1"/>
          </p:cNvSpPr>
          <p:nvPr>
            <p:ph type="body" sz="quarter" idx="3"/>
          </p:nvPr>
        </p:nvSpPr>
        <p:spPr>
          <a:xfrm>
            <a:off x="732184" y="4561226"/>
            <a:ext cx="5850835" cy="4320213"/>
          </a:xfrm>
          <a:prstGeom prst="rect">
            <a:avLst/>
          </a:prstGeom>
        </p:spPr>
        <p:txBody>
          <a:bodyPr vert="horz" lIns="94842" tIns="47420" rIns="94842" bIns="474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9119175"/>
            <a:ext cx="3170583" cy="480388"/>
          </a:xfrm>
          <a:prstGeom prst="rect">
            <a:avLst/>
          </a:prstGeom>
        </p:spPr>
        <p:txBody>
          <a:bodyPr vert="horz" lIns="94842" tIns="47420" rIns="94842" bIns="47420"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2963" y="9119175"/>
            <a:ext cx="3170583" cy="480388"/>
          </a:xfrm>
          <a:prstGeom prst="rect">
            <a:avLst/>
          </a:prstGeom>
        </p:spPr>
        <p:txBody>
          <a:bodyPr vert="horz" lIns="94842" tIns="47420" rIns="94842" bIns="47420" rtlCol="0" anchor="b"/>
          <a:lstStyle>
            <a:lvl1pPr algn="r">
              <a:defRPr sz="1200"/>
            </a:lvl1pPr>
          </a:lstStyle>
          <a:p>
            <a:fld id="{03F0884D-B571-4AA2-8639-D87EEEF97CD4}" type="slidenum">
              <a:rPr lang="en-US" smtClean="0"/>
              <a:t>‹#›</a:t>
            </a:fld>
            <a:endParaRPr lang="en-US"/>
          </a:p>
        </p:txBody>
      </p:sp>
    </p:spTree>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E2AA5B6-60A2-4B67-AD39-70BE6A8C1D69}" type="slidenum">
              <a:rPr lang="en-US" smtClean="0"/>
              <a:pPr/>
              <a:t>‹#›</a:t>
            </a:fld>
            <a:endParaRPr lang="en-US"/>
          </a:p>
        </p:txBody>
      </p:sp>
    </p:spTree>
  </p:cSld>
  <p:clrMapOvr>
    <a:masterClrMapping/>
  </p:clrMapOvr>
  <p:transition spd="med">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3AA62F2-E4C2-4F46-845E-550B04D3226C}" type="slidenum">
              <a:rPr lang="en-US" smtClean="0"/>
              <a:pPr/>
              <a:t>‹#›</a:t>
            </a:fld>
            <a:endParaRPr lang="en-US"/>
          </a:p>
        </p:txBody>
      </p:sp>
    </p:spTree>
  </p:cSld>
  <p:clrMapOvr>
    <a:masterClrMapping/>
  </p:clrMapOvr>
  <p:transition spd="med">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1219ABF-E470-4A96-B368-C59BDC9ECCA7}" type="slidenum">
              <a:rPr lang="en-US" smtClean="0"/>
              <a:pPr/>
              <a:t>‹#›</a:t>
            </a:fld>
            <a:endParaRPr lang="en-US"/>
          </a:p>
        </p:txBody>
      </p:sp>
    </p:spTree>
  </p:cSld>
  <p:clrMapOvr>
    <a:masterClrMapping/>
  </p:clrMapOvr>
  <p:transition spd="med">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405CFA3-C903-4909-BC26-9A0395413610}" type="slidenum">
              <a:rPr lang="en-US" smtClean="0"/>
              <a:pPr/>
              <a:t>‹#›</a:t>
            </a:fld>
            <a:endParaRPr lang="en-US"/>
          </a:p>
        </p:txBody>
      </p:sp>
    </p:spTree>
  </p:cSld>
  <p:clrMapOvr>
    <a:masterClrMapping/>
  </p:clrMapOvr>
  <p:transition spd="med">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E3ACEE8-B40D-4AE3-B976-4698A630B3F8}" type="slidenum">
              <a:rPr lang="en-US" smtClean="0"/>
              <a:pPr/>
              <a:t>‹#›</a:t>
            </a:fld>
            <a:endParaRPr lang="en-US"/>
          </a:p>
        </p:txBody>
      </p:sp>
    </p:spTree>
  </p:cSld>
  <p:clrMapOvr>
    <a:masterClrMapping/>
  </p:clrMapOvr>
  <p:transition spd="med">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B9435C9-EF27-49CF-BF09-97E80B40D6FC}" type="slidenum">
              <a:rPr lang="en-US" smtClean="0"/>
              <a:pPr/>
              <a:t>‹#›</a:t>
            </a:fld>
            <a:endParaRPr lang="en-US"/>
          </a:p>
        </p:txBody>
      </p:sp>
    </p:spTree>
  </p:cSld>
  <p:clrMapOvr>
    <a:masterClrMapping/>
  </p:clrMapOvr>
  <p:transition spd="med">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B1C8D070-822F-496C-B6D5-36AC7F4E8F36}" type="slidenum">
              <a:rPr lang="en-US" smtClean="0"/>
              <a:pPr/>
              <a:t>‹#›</a:t>
            </a:fld>
            <a:endParaRPr lang="en-US"/>
          </a:p>
        </p:txBody>
      </p:sp>
    </p:spTree>
  </p:cSld>
  <p:clrMapOvr>
    <a:masterClrMapping/>
  </p:clrMapOvr>
  <p:transition spd="med">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687BC842-C4B2-4DD4-ACFD-C22BE027DAF1}" type="slidenum">
              <a:rPr lang="en-US" smtClean="0"/>
              <a:pPr/>
              <a:t>‹#›</a:t>
            </a:fld>
            <a:endParaRPr lang="en-US"/>
          </a:p>
        </p:txBody>
      </p:sp>
    </p:spTree>
  </p:cSld>
  <p:clrMapOvr>
    <a:masterClrMapping/>
  </p:clrMapOvr>
  <p:transition spd="med">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CE80F504-B04C-4AF8-B6B4-FA8DE3D70EEB}" type="slidenum">
              <a:rPr lang="en-US" smtClean="0"/>
              <a:pPr/>
              <a:t>‹#›</a:t>
            </a:fld>
            <a:endParaRPr lang="en-US"/>
          </a:p>
        </p:txBody>
      </p:sp>
    </p:spTree>
  </p:cSld>
  <p:clrMapOvr>
    <a:masterClrMapping/>
  </p:clrMapOvr>
  <p:transition spd="med">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91B9251-97B5-44DA-8ED4-FA05FD8DBC81}" type="slidenum">
              <a:rPr lang="en-US" smtClean="0"/>
              <a:pPr/>
              <a:t>‹#›</a:t>
            </a:fld>
            <a:endParaRPr lang="en-US"/>
          </a:p>
        </p:txBody>
      </p:sp>
    </p:spTree>
  </p:cSld>
  <p:clrMapOvr>
    <a:masterClrMapping/>
  </p:clrMapOvr>
  <p:transition spd="med">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A672371-6759-472D-A5F6-FDB03F15DA85}" type="slidenum">
              <a:rPr lang="en-US" smtClean="0"/>
              <a:pPr/>
              <a:t>‹#›</a:t>
            </a:fld>
            <a:endParaRPr lang="en-US"/>
          </a:p>
        </p:txBody>
      </p:sp>
    </p:spTree>
  </p:cSld>
  <p:clrMapOvr>
    <a:masterClrMapping/>
  </p:clrMapOvr>
  <p:transition spd="med">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A52CB649-C255-48C0-9EE0-3EDF31D48DF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transition spd="med">
    <p:fade thruBlk="1"/>
  </p:transition>
  <p:hf hdr="0" ftr="0" dt="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cs typeface="Arial" charset="0"/>
        </a:defRPr>
      </a:lvl2pPr>
      <a:lvl3pPr algn="ctr" rtl="0" eaLnBrk="1" fontAlgn="base" hangingPunct="1">
        <a:spcBef>
          <a:spcPct val="0"/>
        </a:spcBef>
        <a:spcAft>
          <a:spcPct val="0"/>
        </a:spcAft>
        <a:defRPr sz="4400">
          <a:solidFill>
            <a:schemeClr val="tx2"/>
          </a:solidFill>
          <a:latin typeface="Arial" charset="0"/>
          <a:cs typeface="Arial" charset="0"/>
        </a:defRPr>
      </a:lvl3pPr>
      <a:lvl4pPr algn="ctr" rtl="0" eaLnBrk="1" fontAlgn="base" hangingPunct="1">
        <a:spcBef>
          <a:spcPct val="0"/>
        </a:spcBef>
        <a:spcAft>
          <a:spcPct val="0"/>
        </a:spcAft>
        <a:defRPr sz="4400">
          <a:solidFill>
            <a:schemeClr val="tx2"/>
          </a:solidFill>
          <a:latin typeface="Arial" charset="0"/>
          <a:cs typeface="Arial" charset="0"/>
        </a:defRPr>
      </a:lvl4pPr>
      <a:lvl5pPr algn="ctr" rtl="0" eaLnBrk="1" fontAlgn="base" hangingPunct="1">
        <a:spcBef>
          <a:spcPct val="0"/>
        </a:spcBef>
        <a:spcAft>
          <a:spcPct val="0"/>
        </a:spcAft>
        <a:defRPr sz="4400">
          <a:solidFill>
            <a:schemeClr val="tx2"/>
          </a:solidFill>
          <a:latin typeface="Arial"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449939"/>
            <a:ext cx="7772400" cy="830997"/>
          </a:xfrm>
        </p:spPr>
        <p:txBody>
          <a:bodyPr>
            <a:spAutoFit/>
          </a:bodyPr>
          <a:lstStyle/>
          <a:p>
            <a:pPr algn="r"/>
            <a:r>
              <a:rPr lang="en-US" sz="4800" b="1" i="1" dirty="0">
                <a:solidFill>
                  <a:schemeClr val="tx1"/>
                </a:solidFill>
              </a:rPr>
              <a:t>Does Jesus Care?</a:t>
            </a:r>
          </a:p>
        </p:txBody>
      </p:sp>
      <p:sp>
        <p:nvSpPr>
          <p:cNvPr id="3" name="Subtitle 2"/>
          <p:cNvSpPr>
            <a:spLocks noGrp="1"/>
          </p:cNvSpPr>
          <p:nvPr>
            <p:ph type="subTitle" idx="1"/>
          </p:nvPr>
        </p:nvSpPr>
        <p:spPr>
          <a:xfrm>
            <a:off x="1524000" y="3886200"/>
            <a:ext cx="7467600" cy="2332946"/>
          </a:xfrm>
        </p:spPr>
        <p:txBody>
          <a:bodyPr>
            <a:spAutoFit/>
          </a:bodyPr>
          <a:lstStyle/>
          <a:p>
            <a:pPr algn="l"/>
            <a:r>
              <a:rPr lang="en-US" sz="2800" dirty="0"/>
              <a:t>1 Peter 5:6-7</a:t>
            </a:r>
          </a:p>
          <a:p>
            <a:pPr algn="l"/>
            <a:r>
              <a:rPr lang="en-US" sz="2800" i="1" dirty="0"/>
              <a:t> “Humble yourselves therefore under the mighty hand of God, that he may exalt you in due time; casting all your anxiety upon him, </a:t>
            </a:r>
            <a:r>
              <a:rPr lang="en-US" sz="2800" i="1" u="sng" dirty="0"/>
              <a:t>because he careth for you</a:t>
            </a:r>
            <a:r>
              <a:rPr lang="en-US" sz="2800" i="1" dirty="0"/>
              <a:t>.”</a:t>
            </a:r>
          </a:p>
        </p:txBody>
      </p:sp>
      <p:sp>
        <p:nvSpPr>
          <p:cNvPr id="4" name="Slide Number Placeholder 3"/>
          <p:cNvSpPr>
            <a:spLocks noGrp="1"/>
          </p:cNvSpPr>
          <p:nvPr>
            <p:ph type="sldNum" sz="quarter" idx="12"/>
          </p:nvPr>
        </p:nvSpPr>
        <p:spPr/>
        <p:txBody>
          <a:bodyPr/>
          <a:lstStyle/>
          <a:p>
            <a:fld id="{8E2AA5B6-60A2-4B67-AD39-70BE6A8C1D69}" type="slidenum">
              <a:rPr lang="en-US" smtClean="0"/>
              <a:pPr/>
              <a:t>1</a:t>
            </a:fld>
            <a:endParaRPr lang="en-US"/>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228600" y="228600"/>
            <a:ext cx="8915400" cy="7162800"/>
            <a:chOff x="96" y="48"/>
            <a:chExt cx="5616" cy="4512"/>
          </a:xfrm>
        </p:grpSpPr>
        <p:grpSp>
          <p:nvGrpSpPr>
            <p:cNvPr id="3" name="Group 3"/>
            <p:cNvGrpSpPr>
              <a:grpSpLocks/>
            </p:cNvGrpSpPr>
            <p:nvPr/>
          </p:nvGrpSpPr>
          <p:grpSpPr bwMode="auto">
            <a:xfrm>
              <a:off x="96" y="96"/>
              <a:ext cx="5616" cy="4464"/>
              <a:chOff x="528" y="1098"/>
              <a:chExt cx="4789" cy="3414"/>
            </a:xfrm>
          </p:grpSpPr>
          <p:grpSp>
            <p:nvGrpSpPr>
              <p:cNvPr id="4" name="Group 4"/>
              <p:cNvGrpSpPr>
                <a:grpSpLocks/>
              </p:cNvGrpSpPr>
              <p:nvPr/>
            </p:nvGrpSpPr>
            <p:grpSpPr bwMode="auto">
              <a:xfrm>
                <a:off x="528" y="1098"/>
                <a:ext cx="4789" cy="3414"/>
                <a:chOff x="328" y="481"/>
                <a:chExt cx="5229" cy="4022"/>
              </a:xfrm>
            </p:grpSpPr>
            <p:grpSp>
              <p:nvGrpSpPr>
                <p:cNvPr id="5" name="Group 5"/>
                <p:cNvGrpSpPr>
                  <a:grpSpLocks/>
                </p:cNvGrpSpPr>
                <p:nvPr/>
              </p:nvGrpSpPr>
              <p:grpSpPr bwMode="auto">
                <a:xfrm>
                  <a:off x="328" y="481"/>
                  <a:ext cx="5229" cy="4022"/>
                  <a:chOff x="328" y="481"/>
                  <a:chExt cx="5229" cy="4022"/>
                </a:xfrm>
              </p:grpSpPr>
              <p:sp>
                <p:nvSpPr>
                  <p:cNvPr id="345094" name="Freeform 6"/>
                  <p:cNvSpPr>
                    <a:spLocks/>
                  </p:cNvSpPr>
                  <p:nvPr/>
                </p:nvSpPr>
                <p:spPr bwMode="auto">
                  <a:xfrm>
                    <a:off x="2890" y="624"/>
                    <a:ext cx="2667" cy="3578"/>
                  </a:xfrm>
                  <a:custGeom>
                    <a:avLst/>
                    <a:gdLst/>
                    <a:ahLst/>
                    <a:cxnLst>
                      <a:cxn ang="0">
                        <a:pos x="7757" y="5361"/>
                      </a:cxn>
                      <a:cxn ang="0">
                        <a:pos x="7626" y="7369"/>
                      </a:cxn>
                      <a:cxn ang="0">
                        <a:pos x="7418" y="9942"/>
                      </a:cxn>
                      <a:cxn ang="0">
                        <a:pos x="7352" y="10230"/>
                      </a:cxn>
                      <a:cxn ang="0">
                        <a:pos x="6776" y="10300"/>
                      </a:cxn>
                      <a:cxn ang="0">
                        <a:pos x="6137" y="10360"/>
                      </a:cxn>
                      <a:cxn ang="0">
                        <a:pos x="5495" y="10401"/>
                      </a:cxn>
                      <a:cxn ang="0">
                        <a:pos x="4853" y="10428"/>
                      </a:cxn>
                      <a:cxn ang="0">
                        <a:pos x="4208" y="10428"/>
                      </a:cxn>
                      <a:cxn ang="0">
                        <a:pos x="3567" y="10422"/>
                      </a:cxn>
                      <a:cxn ang="0">
                        <a:pos x="2937" y="10394"/>
                      </a:cxn>
                      <a:cxn ang="0">
                        <a:pos x="1871" y="10435"/>
                      </a:cxn>
                      <a:cxn ang="0">
                        <a:pos x="818" y="10533"/>
                      </a:cxn>
                      <a:cxn ang="0">
                        <a:pos x="0" y="10655"/>
                      </a:cxn>
                      <a:cxn ang="0">
                        <a:pos x="0" y="10728"/>
                      </a:cxn>
                      <a:cxn ang="0">
                        <a:pos x="7999" y="10735"/>
                      </a:cxn>
                      <a:cxn ang="0">
                        <a:pos x="7999" y="0"/>
                      </a:cxn>
                      <a:cxn ang="0">
                        <a:pos x="7757" y="0"/>
                      </a:cxn>
                      <a:cxn ang="0">
                        <a:pos x="7757" y="5361"/>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endParaRPr lang="en-US"/>
                  </a:p>
                </p:txBody>
              </p:sp>
              <p:sp>
                <p:nvSpPr>
                  <p:cNvPr id="345095" name="Freeform 7"/>
                  <p:cNvSpPr>
                    <a:spLocks/>
                  </p:cNvSpPr>
                  <p:nvPr/>
                </p:nvSpPr>
                <p:spPr bwMode="auto">
                  <a:xfrm>
                    <a:off x="3013" y="4011"/>
                    <a:ext cx="290" cy="492"/>
                  </a:xfrm>
                  <a:custGeom>
                    <a:avLst/>
                    <a:gdLst/>
                    <a:ahLst/>
                    <a:cxnLst>
                      <a:cxn ang="0">
                        <a:pos x="0" y="0"/>
                      </a:cxn>
                      <a:cxn ang="0">
                        <a:pos x="0" y="1475"/>
                      </a:cxn>
                      <a:cxn ang="0">
                        <a:pos x="433" y="1002"/>
                      </a:cxn>
                      <a:cxn ang="0">
                        <a:pos x="870" y="1475"/>
                      </a:cxn>
                      <a:cxn ang="0">
                        <a:pos x="870" y="0"/>
                      </a:cxn>
                      <a:cxn ang="0">
                        <a:pos x="0" y="0"/>
                      </a:cxn>
                    </a:cxnLst>
                    <a:rect l="0" t="0" r="r" b="b"/>
                    <a:pathLst>
                      <a:path w="870" h="1475">
                        <a:moveTo>
                          <a:pt x="0" y="0"/>
                        </a:moveTo>
                        <a:lnTo>
                          <a:pt x="0" y="1475"/>
                        </a:lnTo>
                        <a:lnTo>
                          <a:pt x="433" y="1002"/>
                        </a:lnTo>
                        <a:lnTo>
                          <a:pt x="870" y="1475"/>
                        </a:lnTo>
                        <a:lnTo>
                          <a:pt x="870" y="0"/>
                        </a:lnTo>
                        <a:lnTo>
                          <a:pt x="0" y="0"/>
                        </a:lnTo>
                        <a:close/>
                      </a:path>
                    </a:pathLst>
                  </a:custGeom>
                  <a:solidFill>
                    <a:srgbClr val="FF6600"/>
                  </a:solidFill>
                  <a:ln w="9525">
                    <a:noFill/>
                    <a:round/>
                    <a:headEnd/>
                    <a:tailEnd/>
                  </a:ln>
                </p:spPr>
                <p:txBody>
                  <a:bodyPr/>
                  <a:lstStyle/>
                  <a:p>
                    <a:endParaRPr lang="en-US"/>
                  </a:p>
                </p:txBody>
              </p:sp>
              <p:sp>
                <p:nvSpPr>
                  <p:cNvPr id="345096" name="Freeform 8"/>
                  <p:cNvSpPr>
                    <a:spLocks/>
                  </p:cNvSpPr>
                  <p:nvPr/>
                </p:nvSpPr>
                <p:spPr bwMode="auto">
                  <a:xfrm>
                    <a:off x="410" y="553"/>
                    <a:ext cx="2483" cy="3623"/>
                  </a:xfrm>
                  <a:custGeom>
                    <a:avLst/>
                    <a:gdLst/>
                    <a:ahLst/>
                    <a:cxnLst>
                      <a:cxn ang="0">
                        <a:pos x="194" y="10367"/>
                      </a:cxn>
                      <a:cxn ang="0">
                        <a:pos x="5883" y="10360"/>
                      </a:cxn>
                      <a:cxn ang="0">
                        <a:pos x="5904" y="10367"/>
                      </a:cxn>
                      <a:cxn ang="0">
                        <a:pos x="6055" y="10374"/>
                      </a:cxn>
                      <a:cxn ang="0">
                        <a:pos x="6216" y="10395"/>
                      </a:cxn>
                      <a:cxn ang="0">
                        <a:pos x="6383" y="10419"/>
                      </a:cxn>
                      <a:cxn ang="0">
                        <a:pos x="6536" y="10461"/>
                      </a:cxn>
                      <a:cxn ang="0">
                        <a:pos x="6697" y="10509"/>
                      </a:cxn>
                      <a:cxn ang="0">
                        <a:pos x="6852" y="10566"/>
                      </a:cxn>
                      <a:cxn ang="0">
                        <a:pos x="7006" y="10625"/>
                      </a:cxn>
                      <a:cxn ang="0">
                        <a:pos x="7157" y="10698"/>
                      </a:cxn>
                      <a:cxn ang="0">
                        <a:pos x="7306" y="10785"/>
                      </a:cxn>
                      <a:cxn ang="0">
                        <a:pos x="7451" y="10868"/>
                      </a:cxn>
                      <a:cxn ang="0">
                        <a:pos x="7388" y="10868"/>
                      </a:cxn>
                      <a:cxn ang="0">
                        <a:pos x="6534" y="10750"/>
                      </a:cxn>
                      <a:cxn ang="0">
                        <a:pos x="5477" y="10659"/>
                      </a:cxn>
                      <a:cxn ang="0">
                        <a:pos x="4415" y="10614"/>
                      </a:cxn>
                      <a:cxn ang="0">
                        <a:pos x="0" y="10614"/>
                      </a:cxn>
                      <a:cxn ang="0">
                        <a:pos x="3" y="0"/>
                      </a:cxn>
                      <a:cxn ang="0">
                        <a:pos x="194" y="0"/>
                      </a:cxn>
                      <a:cxn ang="0">
                        <a:pos x="194" y="10367"/>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endParaRPr lang="en-US"/>
                  </a:p>
                </p:txBody>
              </p:sp>
              <p:sp>
                <p:nvSpPr>
                  <p:cNvPr id="345097" name="Freeform 9"/>
                  <p:cNvSpPr>
                    <a:spLocks/>
                  </p:cNvSpPr>
                  <p:nvPr/>
                </p:nvSpPr>
                <p:spPr bwMode="auto">
                  <a:xfrm>
                    <a:off x="2880" y="540"/>
                    <a:ext cx="2596" cy="3638"/>
                  </a:xfrm>
                  <a:custGeom>
                    <a:avLst/>
                    <a:gdLst/>
                    <a:ahLst/>
                    <a:cxnLst>
                      <a:cxn ang="0">
                        <a:pos x="7545" y="5612"/>
                      </a:cxn>
                      <a:cxn ang="0">
                        <a:pos x="7418" y="7620"/>
                      </a:cxn>
                      <a:cxn ang="0">
                        <a:pos x="7205" y="10193"/>
                      </a:cxn>
                      <a:cxn ang="0">
                        <a:pos x="6633" y="10255"/>
                      </a:cxn>
                      <a:cxn ang="0">
                        <a:pos x="5986" y="10325"/>
                      </a:cxn>
                      <a:cxn ang="0">
                        <a:pos x="5356" y="10377"/>
                      </a:cxn>
                      <a:cxn ang="0">
                        <a:pos x="4708" y="10398"/>
                      </a:cxn>
                      <a:cxn ang="0">
                        <a:pos x="4063" y="10398"/>
                      </a:cxn>
                      <a:cxn ang="0">
                        <a:pos x="3421" y="10366"/>
                      </a:cxn>
                      <a:cxn ang="0">
                        <a:pos x="2788" y="10353"/>
                      </a:cxn>
                      <a:cxn ang="0">
                        <a:pos x="2401" y="10346"/>
                      </a:cxn>
                      <a:cxn ang="0">
                        <a:pos x="2025" y="10398"/>
                      </a:cxn>
                      <a:cxn ang="0">
                        <a:pos x="1650" y="10433"/>
                      </a:cxn>
                      <a:cxn ang="0">
                        <a:pos x="1281" y="10506"/>
                      </a:cxn>
                      <a:cxn ang="0">
                        <a:pos x="914" y="10597"/>
                      </a:cxn>
                      <a:cxn ang="0">
                        <a:pos x="551" y="10708"/>
                      </a:cxn>
                      <a:cxn ang="0">
                        <a:pos x="190" y="10837"/>
                      </a:cxn>
                      <a:cxn ang="0">
                        <a:pos x="0" y="10913"/>
                      </a:cxn>
                      <a:cxn ang="0">
                        <a:pos x="848" y="10777"/>
                      </a:cxn>
                      <a:cxn ang="0">
                        <a:pos x="1901" y="10677"/>
                      </a:cxn>
                      <a:cxn ang="0">
                        <a:pos x="2967" y="10652"/>
                      </a:cxn>
                      <a:cxn ang="0">
                        <a:pos x="3597" y="10673"/>
                      </a:cxn>
                      <a:cxn ang="0">
                        <a:pos x="4232" y="10677"/>
                      </a:cxn>
                      <a:cxn ang="0">
                        <a:pos x="4883" y="10686"/>
                      </a:cxn>
                      <a:cxn ang="0">
                        <a:pos x="5525" y="10663"/>
                      </a:cxn>
                      <a:cxn ang="0">
                        <a:pos x="6155" y="10611"/>
                      </a:cxn>
                      <a:cxn ang="0">
                        <a:pos x="6806" y="10558"/>
                      </a:cxn>
                      <a:cxn ang="0">
                        <a:pos x="7382" y="10488"/>
                      </a:cxn>
                      <a:cxn ang="0">
                        <a:pos x="7448" y="10193"/>
                      </a:cxn>
                      <a:cxn ang="0">
                        <a:pos x="7656" y="7627"/>
                      </a:cxn>
                      <a:cxn ang="0">
                        <a:pos x="7787" y="5615"/>
                      </a:cxn>
                      <a:cxn ang="0">
                        <a:pos x="7787" y="45"/>
                      </a:cxn>
                      <a:cxn ang="0">
                        <a:pos x="7542" y="0"/>
                      </a:cxn>
                      <a:cxn ang="0">
                        <a:pos x="7545" y="5612"/>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endParaRPr lang="en-US"/>
                  </a:p>
                </p:txBody>
              </p:sp>
              <p:sp>
                <p:nvSpPr>
                  <p:cNvPr id="345098" name="Freeform 10"/>
                  <p:cNvSpPr>
                    <a:spLocks/>
                  </p:cNvSpPr>
                  <p:nvPr/>
                </p:nvSpPr>
                <p:spPr bwMode="auto">
                  <a:xfrm>
                    <a:off x="328" y="647"/>
                    <a:ext cx="2572" cy="3555"/>
                  </a:xfrm>
                  <a:custGeom>
                    <a:avLst/>
                    <a:gdLst/>
                    <a:ahLst/>
                    <a:cxnLst>
                      <a:cxn ang="0">
                        <a:pos x="248" y="3"/>
                      </a:cxn>
                      <a:cxn ang="0">
                        <a:pos x="0" y="0"/>
                      </a:cxn>
                      <a:cxn ang="0">
                        <a:pos x="6" y="10665"/>
                      </a:cxn>
                      <a:cxn ang="0">
                        <a:pos x="7717" y="10658"/>
                      </a:cxn>
                      <a:cxn ang="0">
                        <a:pos x="7717" y="10585"/>
                      </a:cxn>
                      <a:cxn ang="0">
                        <a:pos x="7629" y="10585"/>
                      </a:cxn>
                      <a:cxn ang="0">
                        <a:pos x="6779" y="10467"/>
                      </a:cxn>
                      <a:cxn ang="0">
                        <a:pos x="5722" y="10365"/>
                      </a:cxn>
                      <a:cxn ang="0">
                        <a:pos x="4654" y="10342"/>
                      </a:cxn>
                      <a:cxn ang="0">
                        <a:pos x="245" y="10324"/>
                      </a:cxn>
                      <a:cxn ang="0">
                        <a:pos x="248" y="3"/>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endParaRPr lang="en-US"/>
                  </a:p>
                </p:txBody>
              </p:sp>
              <p:grpSp>
                <p:nvGrpSpPr>
                  <p:cNvPr id="6" name="Group 11"/>
                  <p:cNvGrpSpPr>
                    <a:grpSpLocks/>
                  </p:cNvGrpSpPr>
                  <p:nvPr/>
                </p:nvGrpSpPr>
                <p:grpSpPr bwMode="auto">
                  <a:xfrm>
                    <a:off x="469" y="481"/>
                    <a:ext cx="4931" cy="3697"/>
                    <a:chOff x="451" y="481"/>
                    <a:chExt cx="4931" cy="3697"/>
                  </a:xfrm>
                </p:grpSpPr>
                <p:sp>
                  <p:nvSpPr>
                    <p:cNvPr id="345100" name="Freeform 12"/>
                    <p:cNvSpPr>
                      <a:spLocks/>
                    </p:cNvSpPr>
                    <p:nvPr/>
                  </p:nvSpPr>
                  <p:spPr bwMode="auto">
                    <a:xfrm>
                      <a:off x="451" y="481"/>
                      <a:ext cx="4931" cy="3697"/>
                    </a:xfrm>
                    <a:custGeom>
                      <a:avLst/>
                      <a:gdLst/>
                      <a:ahLst/>
                      <a:cxnLst>
                        <a:cxn ang="0">
                          <a:pos x="5416" y="7"/>
                        </a:cxn>
                        <a:cxn ang="0">
                          <a:pos x="5476" y="7"/>
                        </a:cxn>
                        <a:cxn ang="0">
                          <a:pos x="5661" y="0"/>
                        </a:cxn>
                        <a:cxn ang="0">
                          <a:pos x="5846" y="7"/>
                        </a:cxn>
                        <a:cxn ang="0">
                          <a:pos x="6028" y="21"/>
                        </a:cxn>
                        <a:cxn ang="0">
                          <a:pos x="6213" y="44"/>
                        </a:cxn>
                        <a:cxn ang="0">
                          <a:pos x="6394" y="83"/>
                        </a:cxn>
                        <a:cxn ang="0">
                          <a:pos x="6570" y="135"/>
                        </a:cxn>
                        <a:cxn ang="0">
                          <a:pos x="6751" y="190"/>
                        </a:cxn>
                        <a:cxn ang="0">
                          <a:pos x="6924" y="250"/>
                        </a:cxn>
                        <a:cxn ang="0">
                          <a:pos x="7099" y="334"/>
                        </a:cxn>
                        <a:cxn ang="0">
                          <a:pos x="7266" y="421"/>
                        </a:cxn>
                        <a:cxn ang="0">
                          <a:pos x="7432" y="334"/>
                        </a:cxn>
                        <a:cxn ang="0">
                          <a:pos x="7605" y="250"/>
                        </a:cxn>
                        <a:cxn ang="0">
                          <a:pos x="7774" y="190"/>
                        </a:cxn>
                        <a:cxn ang="0">
                          <a:pos x="7953" y="135"/>
                        </a:cxn>
                        <a:cxn ang="0">
                          <a:pos x="8129" y="83"/>
                        </a:cxn>
                        <a:cxn ang="0">
                          <a:pos x="8314" y="44"/>
                        </a:cxn>
                        <a:cxn ang="0">
                          <a:pos x="8499" y="21"/>
                        </a:cxn>
                        <a:cxn ang="0">
                          <a:pos x="8674" y="7"/>
                        </a:cxn>
                        <a:cxn ang="0">
                          <a:pos x="8864" y="0"/>
                        </a:cxn>
                        <a:cxn ang="0">
                          <a:pos x="9049" y="7"/>
                        </a:cxn>
                        <a:cxn ang="0">
                          <a:pos x="9107" y="7"/>
                        </a:cxn>
                        <a:cxn ang="0">
                          <a:pos x="9107" y="0"/>
                        </a:cxn>
                        <a:cxn ang="0">
                          <a:pos x="14793" y="0"/>
                        </a:cxn>
                        <a:cxn ang="0">
                          <a:pos x="14793" y="5792"/>
                        </a:cxn>
                        <a:cxn ang="0">
                          <a:pos x="14666" y="7804"/>
                        </a:cxn>
                        <a:cxn ang="0">
                          <a:pos x="14453" y="10370"/>
                        </a:cxn>
                        <a:cxn ang="0">
                          <a:pos x="14453" y="10363"/>
                        </a:cxn>
                        <a:cxn ang="0">
                          <a:pos x="13881" y="10432"/>
                        </a:cxn>
                        <a:cxn ang="0">
                          <a:pos x="13243" y="10495"/>
                        </a:cxn>
                        <a:cxn ang="0">
                          <a:pos x="12604" y="10537"/>
                        </a:cxn>
                        <a:cxn ang="0">
                          <a:pos x="11956" y="10564"/>
                        </a:cxn>
                        <a:cxn ang="0">
                          <a:pos x="11314" y="10564"/>
                        </a:cxn>
                        <a:cxn ang="0">
                          <a:pos x="10669" y="10554"/>
                        </a:cxn>
                        <a:cxn ang="0">
                          <a:pos x="10028" y="10519"/>
                        </a:cxn>
                        <a:cxn ang="0">
                          <a:pos x="9649" y="10530"/>
                        </a:cxn>
                        <a:cxn ang="0">
                          <a:pos x="9273" y="10564"/>
                        </a:cxn>
                        <a:cxn ang="0">
                          <a:pos x="8898" y="10614"/>
                        </a:cxn>
                        <a:cxn ang="0">
                          <a:pos x="8529" y="10690"/>
                        </a:cxn>
                        <a:cxn ang="0">
                          <a:pos x="8162" y="10770"/>
                        </a:cxn>
                        <a:cxn ang="0">
                          <a:pos x="7805" y="10881"/>
                        </a:cxn>
                        <a:cxn ang="0">
                          <a:pos x="7438" y="11014"/>
                        </a:cxn>
                        <a:cxn ang="0">
                          <a:pos x="7248" y="11090"/>
                        </a:cxn>
                        <a:cxn ang="0">
                          <a:pos x="7112" y="11000"/>
                        </a:cxn>
                        <a:cxn ang="0">
                          <a:pos x="6960" y="10913"/>
                        </a:cxn>
                        <a:cxn ang="0">
                          <a:pos x="6812" y="10840"/>
                        </a:cxn>
                        <a:cxn ang="0">
                          <a:pos x="6658" y="10788"/>
                        </a:cxn>
                        <a:cxn ang="0">
                          <a:pos x="6503" y="10724"/>
                        </a:cxn>
                        <a:cxn ang="0">
                          <a:pos x="6348" y="10676"/>
                        </a:cxn>
                        <a:cxn ang="0">
                          <a:pos x="6189" y="10644"/>
                        </a:cxn>
                        <a:cxn ang="0">
                          <a:pos x="6022" y="10607"/>
                        </a:cxn>
                        <a:cxn ang="0">
                          <a:pos x="5861" y="10585"/>
                        </a:cxn>
                        <a:cxn ang="0">
                          <a:pos x="5710" y="10575"/>
                        </a:cxn>
                        <a:cxn ang="0">
                          <a:pos x="5689" y="10575"/>
                        </a:cxn>
                        <a:cxn ang="0">
                          <a:pos x="0" y="10585"/>
                        </a:cxn>
                        <a:cxn ang="0">
                          <a:pos x="0" y="0"/>
                        </a:cxn>
                        <a:cxn ang="0">
                          <a:pos x="5458" y="7"/>
                        </a:cxn>
                        <a:cxn ang="0">
                          <a:pos x="5416" y="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endParaRPr lang="en-US"/>
                    </a:p>
                  </p:txBody>
                </p:sp>
                <p:sp>
                  <p:nvSpPr>
                    <p:cNvPr id="345101" name="Line 13"/>
                    <p:cNvSpPr>
                      <a:spLocks noChangeShapeType="1"/>
                    </p:cNvSpPr>
                    <p:nvPr/>
                  </p:nvSpPr>
                  <p:spPr bwMode="auto">
                    <a:xfrm flipV="1">
                      <a:off x="2868" y="3936"/>
                      <a:ext cx="0" cy="240"/>
                    </a:xfrm>
                    <a:prstGeom prst="line">
                      <a:avLst/>
                    </a:prstGeom>
                    <a:noFill/>
                    <a:ln w="12700">
                      <a:solidFill>
                        <a:schemeClr val="tx1"/>
                      </a:solidFill>
                      <a:round/>
                      <a:headEnd type="none" w="sm" len="sm"/>
                      <a:tailEnd type="none" w="sm" len="sm"/>
                    </a:ln>
                    <a:effectLst/>
                  </p:spPr>
                  <p:txBody>
                    <a:bodyPr/>
                    <a:lstStyle/>
                    <a:p>
                      <a:endParaRPr lang="en-US"/>
                    </a:p>
                  </p:txBody>
                </p:sp>
              </p:grpSp>
            </p:grpSp>
            <p:sp>
              <p:nvSpPr>
                <p:cNvPr id="345102" name="Line 14"/>
                <p:cNvSpPr>
                  <a:spLocks noChangeShapeType="1"/>
                </p:cNvSpPr>
                <p:nvPr/>
              </p:nvSpPr>
              <p:spPr bwMode="auto">
                <a:xfrm>
                  <a:off x="2891" y="624"/>
                  <a:ext cx="0" cy="144"/>
                </a:xfrm>
                <a:prstGeom prst="line">
                  <a:avLst/>
                </a:prstGeom>
                <a:noFill/>
                <a:ln w="12700">
                  <a:solidFill>
                    <a:schemeClr val="tx1"/>
                  </a:solidFill>
                  <a:round/>
                  <a:headEnd type="none" w="sm" len="sm"/>
                  <a:tailEnd type="none" w="sm" len="sm"/>
                </a:ln>
                <a:effectLst/>
              </p:spPr>
              <p:txBody>
                <a:bodyPr/>
                <a:lstStyle/>
                <a:p>
                  <a:endParaRPr lang="en-US"/>
                </a:p>
              </p:txBody>
            </p:sp>
          </p:grpSp>
          <p:sp>
            <p:nvSpPr>
              <p:cNvPr id="345103" name="Text Box 15"/>
              <p:cNvSpPr txBox="1">
                <a:spLocks noChangeArrowheads="1"/>
              </p:cNvSpPr>
              <p:nvPr/>
            </p:nvSpPr>
            <p:spPr bwMode="auto">
              <a:xfrm>
                <a:off x="662" y="1102"/>
                <a:ext cx="4426" cy="235"/>
              </a:xfrm>
              <a:prstGeom prst="rect">
                <a:avLst/>
              </a:prstGeom>
              <a:noFill/>
              <a:ln w="9525">
                <a:noFill/>
                <a:miter lim="800000"/>
                <a:headEnd/>
                <a:tailEnd/>
              </a:ln>
              <a:effectLst/>
            </p:spPr>
            <p:txBody>
              <a:bodyPr>
                <a:spAutoFit/>
              </a:bodyPr>
              <a:lstStyle/>
              <a:p>
                <a:endParaRPr lang="en-US" sz="2600"/>
              </a:p>
            </p:txBody>
          </p:sp>
        </p:grpSp>
        <p:sp>
          <p:nvSpPr>
            <p:cNvPr id="345104" name="Rectangle 16"/>
            <p:cNvSpPr>
              <a:spLocks noChangeArrowheads="1"/>
            </p:cNvSpPr>
            <p:nvPr/>
          </p:nvSpPr>
          <p:spPr bwMode="auto">
            <a:xfrm>
              <a:off x="288" y="48"/>
              <a:ext cx="5184" cy="291"/>
            </a:xfrm>
            <a:prstGeom prst="rect">
              <a:avLst/>
            </a:prstGeom>
            <a:noFill/>
            <a:ln w="9525">
              <a:noFill/>
              <a:miter lim="800000"/>
              <a:headEnd/>
              <a:tailEnd/>
            </a:ln>
            <a:effectLst/>
          </p:spPr>
          <p:txBody>
            <a:bodyPr>
              <a:spAutoFit/>
            </a:bodyPr>
            <a:lstStyle/>
            <a:p>
              <a:endParaRPr lang="en-US" b="1" u="sng" dirty="0"/>
            </a:p>
          </p:txBody>
        </p:sp>
      </p:grpSp>
      <p:sp>
        <p:nvSpPr>
          <p:cNvPr id="345105" name="Text Box 17"/>
          <p:cNvSpPr txBox="1">
            <a:spLocks noChangeArrowheads="1"/>
          </p:cNvSpPr>
          <p:nvPr/>
        </p:nvSpPr>
        <p:spPr bwMode="auto">
          <a:xfrm>
            <a:off x="457200" y="2971800"/>
            <a:ext cx="8169275" cy="461665"/>
          </a:xfrm>
          <a:prstGeom prst="rect">
            <a:avLst/>
          </a:prstGeom>
          <a:noFill/>
          <a:ln w="9525">
            <a:noFill/>
            <a:miter lim="800000"/>
            <a:headEnd/>
            <a:tailEnd/>
          </a:ln>
          <a:effectLst/>
        </p:spPr>
        <p:txBody>
          <a:bodyPr>
            <a:spAutoFit/>
          </a:bodyPr>
          <a:lstStyle/>
          <a:p>
            <a:endParaRPr lang="en-US" dirty="0"/>
          </a:p>
        </p:txBody>
      </p:sp>
      <p:sp>
        <p:nvSpPr>
          <p:cNvPr id="19" name="Title 18"/>
          <p:cNvSpPr>
            <a:spLocks noGrp="1"/>
          </p:cNvSpPr>
          <p:nvPr>
            <p:ph type="title"/>
          </p:nvPr>
        </p:nvSpPr>
        <p:spPr>
          <a:xfrm>
            <a:off x="457200" y="461417"/>
            <a:ext cx="8229600" cy="769441"/>
          </a:xfrm>
        </p:spPr>
        <p:txBody>
          <a:bodyPr>
            <a:spAutoFit/>
          </a:bodyPr>
          <a:lstStyle/>
          <a:p>
            <a:r>
              <a:rPr lang="en-US" b="1" dirty="0">
                <a:solidFill>
                  <a:schemeClr val="tx1"/>
                </a:solidFill>
              </a:rPr>
              <a:t>Does Jesus Care?</a:t>
            </a:r>
          </a:p>
        </p:txBody>
      </p:sp>
      <p:sp>
        <p:nvSpPr>
          <p:cNvPr id="20" name="Content Placeholder 19"/>
          <p:cNvSpPr>
            <a:spLocks noGrp="1"/>
          </p:cNvSpPr>
          <p:nvPr>
            <p:ph idx="1"/>
          </p:nvPr>
        </p:nvSpPr>
        <p:spPr>
          <a:xfrm>
            <a:off x="457200" y="1600200"/>
            <a:ext cx="8229600" cy="4241161"/>
          </a:xfrm>
        </p:spPr>
        <p:txBody>
          <a:bodyPr>
            <a:spAutoFit/>
          </a:bodyPr>
          <a:lstStyle/>
          <a:p>
            <a:r>
              <a:rPr lang="en-US" dirty="0"/>
              <a:t>Perhaps there is no grief greater than disappointment in ourselves.</a:t>
            </a:r>
          </a:p>
          <a:p>
            <a:pPr lvl="1"/>
            <a:r>
              <a:rPr lang="en-US" dirty="0"/>
              <a:t>1 Corinthians 10:13 – Sometimes we fail to seek </a:t>
            </a:r>
            <a:r>
              <a:rPr lang="en-US" i="1" dirty="0"/>
              <a:t>“the way of escape.”</a:t>
            </a:r>
          </a:p>
          <a:p>
            <a:pPr lvl="1"/>
            <a:r>
              <a:rPr lang="en-US" dirty="0"/>
              <a:t>Peter. Luke 22:31-34</a:t>
            </a:r>
          </a:p>
          <a:p>
            <a:pPr lvl="2"/>
            <a:r>
              <a:rPr lang="en-US" i="1" dirty="0"/>
              <a:t>“Immediately, while he yet spake, the cock crew. And the Lord turned, and looked upon Peter … And he went out, and wept bitterly”</a:t>
            </a:r>
            <a:r>
              <a:rPr lang="en-US" dirty="0"/>
              <a:t> Luke 22:60-62</a:t>
            </a:r>
          </a:p>
          <a:p>
            <a:pPr lvl="1"/>
            <a:r>
              <a:rPr lang="en-US" dirty="0"/>
              <a:t>David. 2 Samuel 11, 12; Psalms 51:3,16-17</a:t>
            </a:r>
          </a:p>
        </p:txBody>
      </p:sp>
      <p:sp>
        <p:nvSpPr>
          <p:cNvPr id="21" name="Slide Number Placeholder 20"/>
          <p:cNvSpPr>
            <a:spLocks noGrp="1"/>
          </p:cNvSpPr>
          <p:nvPr>
            <p:ph type="sldNum" sz="quarter" idx="12"/>
          </p:nvPr>
        </p:nvSpPr>
        <p:spPr/>
        <p:txBody>
          <a:bodyPr/>
          <a:lstStyle/>
          <a:p>
            <a:fld id="{F405CFA3-C903-4909-BC26-9A0395413610}" type="slidenum">
              <a:rPr lang="en-US" smtClean="0"/>
              <a:pPr/>
              <a:t>10</a:t>
            </a:fld>
            <a:endParaRPr lang="en-US"/>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nodePh="1">
                                  <p:stCondLst>
                                    <p:cond delay="0"/>
                                  </p:stCondLst>
                                  <p:endCondLst>
                                    <p:cond evt="begin" delay="0">
                                      <p:tn val="5"/>
                                    </p:cond>
                                  </p:endCondLst>
                                  <p:childTnLst>
                                    <p:set>
                                      <p:cBhvr>
                                        <p:cTn id="6" dur="1" fill="hold">
                                          <p:stCondLst>
                                            <p:cond delay="0"/>
                                          </p:stCondLst>
                                        </p:cTn>
                                        <p:tgtEl>
                                          <p:spTgt spid="345105"/>
                                        </p:tgtEl>
                                        <p:attrNameLst>
                                          <p:attrName>style.visibility</p:attrName>
                                        </p:attrNameLst>
                                      </p:cBhvr>
                                      <p:to>
                                        <p:strVal val="visible"/>
                                      </p:to>
                                    </p:set>
                                    <p:animEffect transition="in" filter="wipe(up)">
                                      <p:cBhvr>
                                        <p:cTn id="7" dur="500"/>
                                        <p:tgtEl>
                                          <p:spTgt spid="34510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0">
                                            <p:txEl>
                                              <p:pRg st="1" end="1"/>
                                            </p:txEl>
                                          </p:spTgt>
                                        </p:tgtEl>
                                        <p:attrNameLst>
                                          <p:attrName>style.visibility</p:attrName>
                                        </p:attrNameLst>
                                      </p:cBhvr>
                                      <p:to>
                                        <p:strVal val="visible"/>
                                      </p:to>
                                    </p:set>
                                    <p:animEffect transition="in" filter="wipe(left)">
                                      <p:cBhvr>
                                        <p:cTn id="12" dur="500"/>
                                        <p:tgtEl>
                                          <p:spTgt spid="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20">
                                            <p:txEl>
                                              <p:pRg st="2" end="2"/>
                                            </p:txEl>
                                          </p:spTgt>
                                        </p:tgtEl>
                                        <p:attrNameLst>
                                          <p:attrName>style.visibility</p:attrName>
                                        </p:attrNameLst>
                                      </p:cBhvr>
                                      <p:to>
                                        <p:strVal val="visible"/>
                                      </p:to>
                                    </p:set>
                                    <p:animEffect transition="in" filter="wipe(left)">
                                      <p:cBhvr>
                                        <p:cTn id="17" dur="500"/>
                                        <p:tgtEl>
                                          <p:spTgt spid="20">
                                            <p:txEl>
                                              <p:pRg st="2" end="2"/>
                                            </p:txEl>
                                          </p:spTgt>
                                        </p:tgtEl>
                                      </p:cBhvr>
                                    </p:animEffect>
                                  </p:childTnLst>
                                </p:cTn>
                              </p:par>
                              <p:par>
                                <p:cTn id="18" presetID="22" presetClass="entr" presetSubtype="8" fill="hold" nodeType="withEffect">
                                  <p:stCondLst>
                                    <p:cond delay="0"/>
                                  </p:stCondLst>
                                  <p:childTnLst>
                                    <p:set>
                                      <p:cBhvr>
                                        <p:cTn id="19" dur="1" fill="hold">
                                          <p:stCondLst>
                                            <p:cond delay="0"/>
                                          </p:stCondLst>
                                        </p:cTn>
                                        <p:tgtEl>
                                          <p:spTgt spid="20">
                                            <p:txEl>
                                              <p:pRg st="3" end="3"/>
                                            </p:txEl>
                                          </p:spTgt>
                                        </p:tgtEl>
                                        <p:attrNameLst>
                                          <p:attrName>style.visibility</p:attrName>
                                        </p:attrNameLst>
                                      </p:cBhvr>
                                      <p:to>
                                        <p:strVal val="visible"/>
                                      </p:to>
                                    </p:set>
                                    <p:animEffect transition="in" filter="wipe(left)">
                                      <p:cBhvr>
                                        <p:cTn id="20" dur="500"/>
                                        <p:tgtEl>
                                          <p:spTgt spid="20">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nodeType="clickEffect">
                                  <p:stCondLst>
                                    <p:cond delay="0"/>
                                  </p:stCondLst>
                                  <p:childTnLst>
                                    <p:set>
                                      <p:cBhvr>
                                        <p:cTn id="24" dur="1" fill="hold">
                                          <p:stCondLst>
                                            <p:cond delay="0"/>
                                          </p:stCondLst>
                                        </p:cTn>
                                        <p:tgtEl>
                                          <p:spTgt spid="20">
                                            <p:txEl>
                                              <p:pRg st="4" end="4"/>
                                            </p:txEl>
                                          </p:spTgt>
                                        </p:tgtEl>
                                        <p:attrNameLst>
                                          <p:attrName>style.visibility</p:attrName>
                                        </p:attrNameLst>
                                      </p:cBhvr>
                                      <p:to>
                                        <p:strVal val="visible"/>
                                      </p:to>
                                    </p:set>
                                    <p:animEffect transition="in" filter="wipe(left)">
                                      <p:cBhvr>
                                        <p:cTn id="25" dur="500"/>
                                        <p:tgtEl>
                                          <p:spTgt spid="2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510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228600" y="228600"/>
            <a:ext cx="8915400" cy="7162800"/>
            <a:chOff x="96" y="48"/>
            <a:chExt cx="5616" cy="4512"/>
          </a:xfrm>
        </p:grpSpPr>
        <p:grpSp>
          <p:nvGrpSpPr>
            <p:cNvPr id="3" name="Group 3"/>
            <p:cNvGrpSpPr>
              <a:grpSpLocks/>
            </p:cNvGrpSpPr>
            <p:nvPr/>
          </p:nvGrpSpPr>
          <p:grpSpPr bwMode="auto">
            <a:xfrm>
              <a:off x="96" y="96"/>
              <a:ext cx="5616" cy="4464"/>
              <a:chOff x="528" y="1098"/>
              <a:chExt cx="4789" cy="3414"/>
            </a:xfrm>
          </p:grpSpPr>
          <p:grpSp>
            <p:nvGrpSpPr>
              <p:cNvPr id="4" name="Group 4"/>
              <p:cNvGrpSpPr>
                <a:grpSpLocks/>
              </p:cNvGrpSpPr>
              <p:nvPr/>
            </p:nvGrpSpPr>
            <p:grpSpPr bwMode="auto">
              <a:xfrm>
                <a:off x="528" y="1098"/>
                <a:ext cx="4789" cy="3414"/>
                <a:chOff x="328" y="481"/>
                <a:chExt cx="5229" cy="4022"/>
              </a:xfrm>
            </p:grpSpPr>
            <p:grpSp>
              <p:nvGrpSpPr>
                <p:cNvPr id="5" name="Group 5"/>
                <p:cNvGrpSpPr>
                  <a:grpSpLocks/>
                </p:cNvGrpSpPr>
                <p:nvPr/>
              </p:nvGrpSpPr>
              <p:grpSpPr bwMode="auto">
                <a:xfrm>
                  <a:off x="328" y="481"/>
                  <a:ext cx="5229" cy="4022"/>
                  <a:chOff x="328" y="481"/>
                  <a:chExt cx="5229" cy="4022"/>
                </a:xfrm>
              </p:grpSpPr>
              <p:sp>
                <p:nvSpPr>
                  <p:cNvPr id="345094" name="Freeform 6"/>
                  <p:cNvSpPr>
                    <a:spLocks/>
                  </p:cNvSpPr>
                  <p:nvPr/>
                </p:nvSpPr>
                <p:spPr bwMode="auto">
                  <a:xfrm>
                    <a:off x="2890" y="624"/>
                    <a:ext cx="2667" cy="3578"/>
                  </a:xfrm>
                  <a:custGeom>
                    <a:avLst/>
                    <a:gdLst/>
                    <a:ahLst/>
                    <a:cxnLst>
                      <a:cxn ang="0">
                        <a:pos x="7757" y="5361"/>
                      </a:cxn>
                      <a:cxn ang="0">
                        <a:pos x="7626" y="7369"/>
                      </a:cxn>
                      <a:cxn ang="0">
                        <a:pos x="7418" y="9942"/>
                      </a:cxn>
                      <a:cxn ang="0">
                        <a:pos x="7352" y="10230"/>
                      </a:cxn>
                      <a:cxn ang="0">
                        <a:pos x="6776" y="10300"/>
                      </a:cxn>
                      <a:cxn ang="0">
                        <a:pos x="6137" y="10360"/>
                      </a:cxn>
                      <a:cxn ang="0">
                        <a:pos x="5495" y="10401"/>
                      </a:cxn>
                      <a:cxn ang="0">
                        <a:pos x="4853" y="10428"/>
                      </a:cxn>
                      <a:cxn ang="0">
                        <a:pos x="4208" y="10428"/>
                      </a:cxn>
                      <a:cxn ang="0">
                        <a:pos x="3567" y="10422"/>
                      </a:cxn>
                      <a:cxn ang="0">
                        <a:pos x="2937" y="10394"/>
                      </a:cxn>
                      <a:cxn ang="0">
                        <a:pos x="1871" y="10435"/>
                      </a:cxn>
                      <a:cxn ang="0">
                        <a:pos x="818" y="10533"/>
                      </a:cxn>
                      <a:cxn ang="0">
                        <a:pos x="0" y="10655"/>
                      </a:cxn>
                      <a:cxn ang="0">
                        <a:pos x="0" y="10728"/>
                      </a:cxn>
                      <a:cxn ang="0">
                        <a:pos x="7999" y="10735"/>
                      </a:cxn>
                      <a:cxn ang="0">
                        <a:pos x="7999" y="0"/>
                      </a:cxn>
                      <a:cxn ang="0">
                        <a:pos x="7757" y="0"/>
                      </a:cxn>
                      <a:cxn ang="0">
                        <a:pos x="7757" y="5361"/>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endParaRPr lang="en-US"/>
                  </a:p>
                </p:txBody>
              </p:sp>
              <p:sp>
                <p:nvSpPr>
                  <p:cNvPr id="345095" name="Freeform 7"/>
                  <p:cNvSpPr>
                    <a:spLocks/>
                  </p:cNvSpPr>
                  <p:nvPr/>
                </p:nvSpPr>
                <p:spPr bwMode="auto">
                  <a:xfrm>
                    <a:off x="3013" y="4011"/>
                    <a:ext cx="290" cy="492"/>
                  </a:xfrm>
                  <a:custGeom>
                    <a:avLst/>
                    <a:gdLst/>
                    <a:ahLst/>
                    <a:cxnLst>
                      <a:cxn ang="0">
                        <a:pos x="0" y="0"/>
                      </a:cxn>
                      <a:cxn ang="0">
                        <a:pos x="0" y="1475"/>
                      </a:cxn>
                      <a:cxn ang="0">
                        <a:pos x="433" y="1002"/>
                      </a:cxn>
                      <a:cxn ang="0">
                        <a:pos x="870" y="1475"/>
                      </a:cxn>
                      <a:cxn ang="0">
                        <a:pos x="870" y="0"/>
                      </a:cxn>
                      <a:cxn ang="0">
                        <a:pos x="0" y="0"/>
                      </a:cxn>
                    </a:cxnLst>
                    <a:rect l="0" t="0" r="r" b="b"/>
                    <a:pathLst>
                      <a:path w="870" h="1475">
                        <a:moveTo>
                          <a:pt x="0" y="0"/>
                        </a:moveTo>
                        <a:lnTo>
                          <a:pt x="0" y="1475"/>
                        </a:lnTo>
                        <a:lnTo>
                          <a:pt x="433" y="1002"/>
                        </a:lnTo>
                        <a:lnTo>
                          <a:pt x="870" y="1475"/>
                        </a:lnTo>
                        <a:lnTo>
                          <a:pt x="870" y="0"/>
                        </a:lnTo>
                        <a:lnTo>
                          <a:pt x="0" y="0"/>
                        </a:lnTo>
                        <a:close/>
                      </a:path>
                    </a:pathLst>
                  </a:custGeom>
                  <a:solidFill>
                    <a:srgbClr val="FF6600"/>
                  </a:solidFill>
                  <a:ln w="9525">
                    <a:noFill/>
                    <a:round/>
                    <a:headEnd/>
                    <a:tailEnd/>
                  </a:ln>
                </p:spPr>
                <p:txBody>
                  <a:bodyPr/>
                  <a:lstStyle/>
                  <a:p>
                    <a:endParaRPr lang="en-US"/>
                  </a:p>
                </p:txBody>
              </p:sp>
              <p:sp>
                <p:nvSpPr>
                  <p:cNvPr id="345096" name="Freeform 8"/>
                  <p:cNvSpPr>
                    <a:spLocks/>
                  </p:cNvSpPr>
                  <p:nvPr/>
                </p:nvSpPr>
                <p:spPr bwMode="auto">
                  <a:xfrm>
                    <a:off x="410" y="553"/>
                    <a:ext cx="2483" cy="3623"/>
                  </a:xfrm>
                  <a:custGeom>
                    <a:avLst/>
                    <a:gdLst/>
                    <a:ahLst/>
                    <a:cxnLst>
                      <a:cxn ang="0">
                        <a:pos x="194" y="10367"/>
                      </a:cxn>
                      <a:cxn ang="0">
                        <a:pos x="5883" y="10360"/>
                      </a:cxn>
                      <a:cxn ang="0">
                        <a:pos x="5904" y="10367"/>
                      </a:cxn>
                      <a:cxn ang="0">
                        <a:pos x="6055" y="10374"/>
                      </a:cxn>
                      <a:cxn ang="0">
                        <a:pos x="6216" y="10395"/>
                      </a:cxn>
                      <a:cxn ang="0">
                        <a:pos x="6383" y="10419"/>
                      </a:cxn>
                      <a:cxn ang="0">
                        <a:pos x="6536" y="10461"/>
                      </a:cxn>
                      <a:cxn ang="0">
                        <a:pos x="6697" y="10509"/>
                      </a:cxn>
                      <a:cxn ang="0">
                        <a:pos x="6852" y="10566"/>
                      </a:cxn>
                      <a:cxn ang="0">
                        <a:pos x="7006" y="10625"/>
                      </a:cxn>
                      <a:cxn ang="0">
                        <a:pos x="7157" y="10698"/>
                      </a:cxn>
                      <a:cxn ang="0">
                        <a:pos x="7306" y="10785"/>
                      </a:cxn>
                      <a:cxn ang="0">
                        <a:pos x="7451" y="10868"/>
                      </a:cxn>
                      <a:cxn ang="0">
                        <a:pos x="7388" y="10868"/>
                      </a:cxn>
                      <a:cxn ang="0">
                        <a:pos x="6534" y="10750"/>
                      </a:cxn>
                      <a:cxn ang="0">
                        <a:pos x="5477" y="10659"/>
                      </a:cxn>
                      <a:cxn ang="0">
                        <a:pos x="4415" y="10614"/>
                      </a:cxn>
                      <a:cxn ang="0">
                        <a:pos x="0" y="10614"/>
                      </a:cxn>
                      <a:cxn ang="0">
                        <a:pos x="3" y="0"/>
                      </a:cxn>
                      <a:cxn ang="0">
                        <a:pos x="194" y="0"/>
                      </a:cxn>
                      <a:cxn ang="0">
                        <a:pos x="194" y="10367"/>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endParaRPr lang="en-US"/>
                  </a:p>
                </p:txBody>
              </p:sp>
              <p:sp>
                <p:nvSpPr>
                  <p:cNvPr id="345097" name="Freeform 9"/>
                  <p:cNvSpPr>
                    <a:spLocks/>
                  </p:cNvSpPr>
                  <p:nvPr/>
                </p:nvSpPr>
                <p:spPr bwMode="auto">
                  <a:xfrm>
                    <a:off x="2880" y="540"/>
                    <a:ext cx="2596" cy="3638"/>
                  </a:xfrm>
                  <a:custGeom>
                    <a:avLst/>
                    <a:gdLst/>
                    <a:ahLst/>
                    <a:cxnLst>
                      <a:cxn ang="0">
                        <a:pos x="7545" y="5612"/>
                      </a:cxn>
                      <a:cxn ang="0">
                        <a:pos x="7418" y="7620"/>
                      </a:cxn>
                      <a:cxn ang="0">
                        <a:pos x="7205" y="10193"/>
                      </a:cxn>
                      <a:cxn ang="0">
                        <a:pos x="6633" y="10255"/>
                      </a:cxn>
                      <a:cxn ang="0">
                        <a:pos x="5986" y="10325"/>
                      </a:cxn>
                      <a:cxn ang="0">
                        <a:pos x="5356" y="10377"/>
                      </a:cxn>
                      <a:cxn ang="0">
                        <a:pos x="4708" y="10398"/>
                      </a:cxn>
                      <a:cxn ang="0">
                        <a:pos x="4063" y="10398"/>
                      </a:cxn>
                      <a:cxn ang="0">
                        <a:pos x="3421" y="10366"/>
                      </a:cxn>
                      <a:cxn ang="0">
                        <a:pos x="2788" y="10353"/>
                      </a:cxn>
                      <a:cxn ang="0">
                        <a:pos x="2401" y="10346"/>
                      </a:cxn>
                      <a:cxn ang="0">
                        <a:pos x="2025" y="10398"/>
                      </a:cxn>
                      <a:cxn ang="0">
                        <a:pos x="1650" y="10433"/>
                      </a:cxn>
                      <a:cxn ang="0">
                        <a:pos x="1281" y="10506"/>
                      </a:cxn>
                      <a:cxn ang="0">
                        <a:pos x="914" y="10597"/>
                      </a:cxn>
                      <a:cxn ang="0">
                        <a:pos x="551" y="10708"/>
                      </a:cxn>
                      <a:cxn ang="0">
                        <a:pos x="190" y="10837"/>
                      </a:cxn>
                      <a:cxn ang="0">
                        <a:pos x="0" y="10913"/>
                      </a:cxn>
                      <a:cxn ang="0">
                        <a:pos x="848" y="10777"/>
                      </a:cxn>
                      <a:cxn ang="0">
                        <a:pos x="1901" y="10677"/>
                      </a:cxn>
                      <a:cxn ang="0">
                        <a:pos x="2967" y="10652"/>
                      </a:cxn>
                      <a:cxn ang="0">
                        <a:pos x="3597" y="10673"/>
                      </a:cxn>
                      <a:cxn ang="0">
                        <a:pos x="4232" y="10677"/>
                      </a:cxn>
                      <a:cxn ang="0">
                        <a:pos x="4883" y="10686"/>
                      </a:cxn>
                      <a:cxn ang="0">
                        <a:pos x="5525" y="10663"/>
                      </a:cxn>
                      <a:cxn ang="0">
                        <a:pos x="6155" y="10611"/>
                      </a:cxn>
                      <a:cxn ang="0">
                        <a:pos x="6806" y="10558"/>
                      </a:cxn>
                      <a:cxn ang="0">
                        <a:pos x="7382" y="10488"/>
                      </a:cxn>
                      <a:cxn ang="0">
                        <a:pos x="7448" y="10193"/>
                      </a:cxn>
                      <a:cxn ang="0">
                        <a:pos x="7656" y="7627"/>
                      </a:cxn>
                      <a:cxn ang="0">
                        <a:pos x="7787" y="5615"/>
                      </a:cxn>
                      <a:cxn ang="0">
                        <a:pos x="7787" y="45"/>
                      </a:cxn>
                      <a:cxn ang="0">
                        <a:pos x="7542" y="0"/>
                      </a:cxn>
                      <a:cxn ang="0">
                        <a:pos x="7545" y="5612"/>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endParaRPr lang="en-US"/>
                  </a:p>
                </p:txBody>
              </p:sp>
              <p:sp>
                <p:nvSpPr>
                  <p:cNvPr id="345098" name="Freeform 10"/>
                  <p:cNvSpPr>
                    <a:spLocks/>
                  </p:cNvSpPr>
                  <p:nvPr/>
                </p:nvSpPr>
                <p:spPr bwMode="auto">
                  <a:xfrm>
                    <a:off x="328" y="647"/>
                    <a:ext cx="2572" cy="3555"/>
                  </a:xfrm>
                  <a:custGeom>
                    <a:avLst/>
                    <a:gdLst/>
                    <a:ahLst/>
                    <a:cxnLst>
                      <a:cxn ang="0">
                        <a:pos x="248" y="3"/>
                      </a:cxn>
                      <a:cxn ang="0">
                        <a:pos x="0" y="0"/>
                      </a:cxn>
                      <a:cxn ang="0">
                        <a:pos x="6" y="10665"/>
                      </a:cxn>
                      <a:cxn ang="0">
                        <a:pos x="7717" y="10658"/>
                      </a:cxn>
                      <a:cxn ang="0">
                        <a:pos x="7717" y="10585"/>
                      </a:cxn>
                      <a:cxn ang="0">
                        <a:pos x="7629" y="10585"/>
                      </a:cxn>
                      <a:cxn ang="0">
                        <a:pos x="6779" y="10467"/>
                      </a:cxn>
                      <a:cxn ang="0">
                        <a:pos x="5722" y="10365"/>
                      </a:cxn>
                      <a:cxn ang="0">
                        <a:pos x="4654" y="10342"/>
                      </a:cxn>
                      <a:cxn ang="0">
                        <a:pos x="245" y="10324"/>
                      </a:cxn>
                      <a:cxn ang="0">
                        <a:pos x="248" y="3"/>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endParaRPr lang="en-US"/>
                  </a:p>
                </p:txBody>
              </p:sp>
              <p:grpSp>
                <p:nvGrpSpPr>
                  <p:cNvPr id="6" name="Group 11"/>
                  <p:cNvGrpSpPr>
                    <a:grpSpLocks/>
                  </p:cNvGrpSpPr>
                  <p:nvPr/>
                </p:nvGrpSpPr>
                <p:grpSpPr bwMode="auto">
                  <a:xfrm>
                    <a:off x="469" y="481"/>
                    <a:ext cx="4931" cy="3697"/>
                    <a:chOff x="451" y="481"/>
                    <a:chExt cx="4931" cy="3697"/>
                  </a:xfrm>
                </p:grpSpPr>
                <p:sp>
                  <p:nvSpPr>
                    <p:cNvPr id="345100" name="Freeform 12"/>
                    <p:cNvSpPr>
                      <a:spLocks/>
                    </p:cNvSpPr>
                    <p:nvPr/>
                  </p:nvSpPr>
                  <p:spPr bwMode="auto">
                    <a:xfrm>
                      <a:off x="451" y="481"/>
                      <a:ext cx="4931" cy="3697"/>
                    </a:xfrm>
                    <a:custGeom>
                      <a:avLst/>
                      <a:gdLst/>
                      <a:ahLst/>
                      <a:cxnLst>
                        <a:cxn ang="0">
                          <a:pos x="5416" y="7"/>
                        </a:cxn>
                        <a:cxn ang="0">
                          <a:pos x="5476" y="7"/>
                        </a:cxn>
                        <a:cxn ang="0">
                          <a:pos x="5661" y="0"/>
                        </a:cxn>
                        <a:cxn ang="0">
                          <a:pos x="5846" y="7"/>
                        </a:cxn>
                        <a:cxn ang="0">
                          <a:pos x="6028" y="21"/>
                        </a:cxn>
                        <a:cxn ang="0">
                          <a:pos x="6213" y="44"/>
                        </a:cxn>
                        <a:cxn ang="0">
                          <a:pos x="6394" y="83"/>
                        </a:cxn>
                        <a:cxn ang="0">
                          <a:pos x="6570" y="135"/>
                        </a:cxn>
                        <a:cxn ang="0">
                          <a:pos x="6751" y="190"/>
                        </a:cxn>
                        <a:cxn ang="0">
                          <a:pos x="6924" y="250"/>
                        </a:cxn>
                        <a:cxn ang="0">
                          <a:pos x="7099" y="334"/>
                        </a:cxn>
                        <a:cxn ang="0">
                          <a:pos x="7266" y="421"/>
                        </a:cxn>
                        <a:cxn ang="0">
                          <a:pos x="7432" y="334"/>
                        </a:cxn>
                        <a:cxn ang="0">
                          <a:pos x="7605" y="250"/>
                        </a:cxn>
                        <a:cxn ang="0">
                          <a:pos x="7774" y="190"/>
                        </a:cxn>
                        <a:cxn ang="0">
                          <a:pos x="7953" y="135"/>
                        </a:cxn>
                        <a:cxn ang="0">
                          <a:pos x="8129" y="83"/>
                        </a:cxn>
                        <a:cxn ang="0">
                          <a:pos x="8314" y="44"/>
                        </a:cxn>
                        <a:cxn ang="0">
                          <a:pos x="8499" y="21"/>
                        </a:cxn>
                        <a:cxn ang="0">
                          <a:pos x="8674" y="7"/>
                        </a:cxn>
                        <a:cxn ang="0">
                          <a:pos x="8864" y="0"/>
                        </a:cxn>
                        <a:cxn ang="0">
                          <a:pos x="9049" y="7"/>
                        </a:cxn>
                        <a:cxn ang="0">
                          <a:pos x="9107" y="7"/>
                        </a:cxn>
                        <a:cxn ang="0">
                          <a:pos x="9107" y="0"/>
                        </a:cxn>
                        <a:cxn ang="0">
                          <a:pos x="14793" y="0"/>
                        </a:cxn>
                        <a:cxn ang="0">
                          <a:pos x="14793" y="5792"/>
                        </a:cxn>
                        <a:cxn ang="0">
                          <a:pos x="14666" y="7804"/>
                        </a:cxn>
                        <a:cxn ang="0">
                          <a:pos x="14453" y="10370"/>
                        </a:cxn>
                        <a:cxn ang="0">
                          <a:pos x="14453" y="10363"/>
                        </a:cxn>
                        <a:cxn ang="0">
                          <a:pos x="13881" y="10432"/>
                        </a:cxn>
                        <a:cxn ang="0">
                          <a:pos x="13243" y="10495"/>
                        </a:cxn>
                        <a:cxn ang="0">
                          <a:pos x="12604" y="10537"/>
                        </a:cxn>
                        <a:cxn ang="0">
                          <a:pos x="11956" y="10564"/>
                        </a:cxn>
                        <a:cxn ang="0">
                          <a:pos x="11314" y="10564"/>
                        </a:cxn>
                        <a:cxn ang="0">
                          <a:pos x="10669" y="10554"/>
                        </a:cxn>
                        <a:cxn ang="0">
                          <a:pos x="10028" y="10519"/>
                        </a:cxn>
                        <a:cxn ang="0">
                          <a:pos x="9649" y="10530"/>
                        </a:cxn>
                        <a:cxn ang="0">
                          <a:pos x="9273" y="10564"/>
                        </a:cxn>
                        <a:cxn ang="0">
                          <a:pos x="8898" y="10614"/>
                        </a:cxn>
                        <a:cxn ang="0">
                          <a:pos x="8529" y="10690"/>
                        </a:cxn>
                        <a:cxn ang="0">
                          <a:pos x="8162" y="10770"/>
                        </a:cxn>
                        <a:cxn ang="0">
                          <a:pos x="7805" y="10881"/>
                        </a:cxn>
                        <a:cxn ang="0">
                          <a:pos x="7438" y="11014"/>
                        </a:cxn>
                        <a:cxn ang="0">
                          <a:pos x="7248" y="11090"/>
                        </a:cxn>
                        <a:cxn ang="0">
                          <a:pos x="7112" y="11000"/>
                        </a:cxn>
                        <a:cxn ang="0">
                          <a:pos x="6960" y="10913"/>
                        </a:cxn>
                        <a:cxn ang="0">
                          <a:pos x="6812" y="10840"/>
                        </a:cxn>
                        <a:cxn ang="0">
                          <a:pos x="6658" y="10788"/>
                        </a:cxn>
                        <a:cxn ang="0">
                          <a:pos x="6503" y="10724"/>
                        </a:cxn>
                        <a:cxn ang="0">
                          <a:pos x="6348" y="10676"/>
                        </a:cxn>
                        <a:cxn ang="0">
                          <a:pos x="6189" y="10644"/>
                        </a:cxn>
                        <a:cxn ang="0">
                          <a:pos x="6022" y="10607"/>
                        </a:cxn>
                        <a:cxn ang="0">
                          <a:pos x="5861" y="10585"/>
                        </a:cxn>
                        <a:cxn ang="0">
                          <a:pos x="5710" y="10575"/>
                        </a:cxn>
                        <a:cxn ang="0">
                          <a:pos x="5689" y="10575"/>
                        </a:cxn>
                        <a:cxn ang="0">
                          <a:pos x="0" y="10585"/>
                        </a:cxn>
                        <a:cxn ang="0">
                          <a:pos x="0" y="0"/>
                        </a:cxn>
                        <a:cxn ang="0">
                          <a:pos x="5458" y="7"/>
                        </a:cxn>
                        <a:cxn ang="0">
                          <a:pos x="5416" y="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endParaRPr lang="en-US"/>
                    </a:p>
                  </p:txBody>
                </p:sp>
                <p:sp>
                  <p:nvSpPr>
                    <p:cNvPr id="345101" name="Line 13"/>
                    <p:cNvSpPr>
                      <a:spLocks noChangeShapeType="1"/>
                    </p:cNvSpPr>
                    <p:nvPr/>
                  </p:nvSpPr>
                  <p:spPr bwMode="auto">
                    <a:xfrm flipV="1">
                      <a:off x="2868" y="3936"/>
                      <a:ext cx="0" cy="240"/>
                    </a:xfrm>
                    <a:prstGeom prst="line">
                      <a:avLst/>
                    </a:prstGeom>
                    <a:noFill/>
                    <a:ln w="12700">
                      <a:solidFill>
                        <a:schemeClr val="tx1"/>
                      </a:solidFill>
                      <a:round/>
                      <a:headEnd type="none" w="sm" len="sm"/>
                      <a:tailEnd type="none" w="sm" len="sm"/>
                    </a:ln>
                    <a:effectLst/>
                  </p:spPr>
                  <p:txBody>
                    <a:bodyPr/>
                    <a:lstStyle/>
                    <a:p>
                      <a:endParaRPr lang="en-US"/>
                    </a:p>
                  </p:txBody>
                </p:sp>
              </p:grpSp>
            </p:grpSp>
            <p:sp>
              <p:nvSpPr>
                <p:cNvPr id="345102" name="Line 14"/>
                <p:cNvSpPr>
                  <a:spLocks noChangeShapeType="1"/>
                </p:cNvSpPr>
                <p:nvPr/>
              </p:nvSpPr>
              <p:spPr bwMode="auto">
                <a:xfrm>
                  <a:off x="2891" y="624"/>
                  <a:ext cx="0" cy="144"/>
                </a:xfrm>
                <a:prstGeom prst="line">
                  <a:avLst/>
                </a:prstGeom>
                <a:noFill/>
                <a:ln w="12700">
                  <a:solidFill>
                    <a:schemeClr val="tx1"/>
                  </a:solidFill>
                  <a:round/>
                  <a:headEnd type="none" w="sm" len="sm"/>
                  <a:tailEnd type="none" w="sm" len="sm"/>
                </a:ln>
                <a:effectLst/>
              </p:spPr>
              <p:txBody>
                <a:bodyPr/>
                <a:lstStyle/>
                <a:p>
                  <a:endParaRPr lang="en-US"/>
                </a:p>
              </p:txBody>
            </p:sp>
          </p:grpSp>
          <p:sp>
            <p:nvSpPr>
              <p:cNvPr id="345103" name="Text Box 15"/>
              <p:cNvSpPr txBox="1">
                <a:spLocks noChangeArrowheads="1"/>
              </p:cNvSpPr>
              <p:nvPr/>
            </p:nvSpPr>
            <p:spPr bwMode="auto">
              <a:xfrm>
                <a:off x="662" y="1102"/>
                <a:ext cx="4426" cy="235"/>
              </a:xfrm>
              <a:prstGeom prst="rect">
                <a:avLst/>
              </a:prstGeom>
              <a:noFill/>
              <a:ln w="9525">
                <a:noFill/>
                <a:miter lim="800000"/>
                <a:headEnd/>
                <a:tailEnd/>
              </a:ln>
              <a:effectLst/>
            </p:spPr>
            <p:txBody>
              <a:bodyPr>
                <a:spAutoFit/>
              </a:bodyPr>
              <a:lstStyle/>
              <a:p>
                <a:endParaRPr lang="en-US" sz="2600"/>
              </a:p>
            </p:txBody>
          </p:sp>
        </p:grpSp>
        <p:sp>
          <p:nvSpPr>
            <p:cNvPr id="345104" name="Rectangle 16"/>
            <p:cNvSpPr>
              <a:spLocks noChangeArrowheads="1"/>
            </p:cNvSpPr>
            <p:nvPr/>
          </p:nvSpPr>
          <p:spPr bwMode="auto">
            <a:xfrm>
              <a:off x="288" y="48"/>
              <a:ext cx="5184" cy="291"/>
            </a:xfrm>
            <a:prstGeom prst="rect">
              <a:avLst/>
            </a:prstGeom>
            <a:noFill/>
            <a:ln w="9525">
              <a:noFill/>
              <a:miter lim="800000"/>
              <a:headEnd/>
              <a:tailEnd/>
            </a:ln>
            <a:effectLst/>
          </p:spPr>
          <p:txBody>
            <a:bodyPr>
              <a:spAutoFit/>
            </a:bodyPr>
            <a:lstStyle/>
            <a:p>
              <a:endParaRPr lang="en-US" b="1" u="sng" dirty="0"/>
            </a:p>
          </p:txBody>
        </p:sp>
      </p:grpSp>
      <p:sp>
        <p:nvSpPr>
          <p:cNvPr id="345105" name="Text Box 17"/>
          <p:cNvSpPr txBox="1">
            <a:spLocks noChangeArrowheads="1"/>
          </p:cNvSpPr>
          <p:nvPr/>
        </p:nvSpPr>
        <p:spPr bwMode="auto">
          <a:xfrm>
            <a:off x="457200" y="2971800"/>
            <a:ext cx="8169275" cy="461665"/>
          </a:xfrm>
          <a:prstGeom prst="rect">
            <a:avLst/>
          </a:prstGeom>
          <a:noFill/>
          <a:ln w="9525">
            <a:noFill/>
            <a:miter lim="800000"/>
            <a:headEnd/>
            <a:tailEnd/>
          </a:ln>
          <a:effectLst/>
        </p:spPr>
        <p:txBody>
          <a:bodyPr>
            <a:spAutoFit/>
          </a:bodyPr>
          <a:lstStyle/>
          <a:p>
            <a:endParaRPr lang="en-US" dirty="0"/>
          </a:p>
        </p:txBody>
      </p:sp>
      <p:sp>
        <p:nvSpPr>
          <p:cNvPr id="19" name="Title 18"/>
          <p:cNvSpPr>
            <a:spLocks noGrp="1"/>
          </p:cNvSpPr>
          <p:nvPr>
            <p:ph type="title"/>
          </p:nvPr>
        </p:nvSpPr>
        <p:spPr>
          <a:xfrm>
            <a:off x="457200" y="461417"/>
            <a:ext cx="8229600" cy="769441"/>
          </a:xfrm>
        </p:spPr>
        <p:txBody>
          <a:bodyPr>
            <a:spAutoFit/>
          </a:bodyPr>
          <a:lstStyle/>
          <a:p>
            <a:r>
              <a:rPr lang="en-US" b="1" dirty="0">
                <a:solidFill>
                  <a:schemeClr val="tx1"/>
                </a:solidFill>
              </a:rPr>
              <a:t>Does Jesus Care?</a:t>
            </a:r>
          </a:p>
        </p:txBody>
      </p:sp>
      <p:sp>
        <p:nvSpPr>
          <p:cNvPr id="20" name="Content Placeholder 19"/>
          <p:cNvSpPr>
            <a:spLocks noGrp="1"/>
          </p:cNvSpPr>
          <p:nvPr>
            <p:ph idx="1"/>
          </p:nvPr>
        </p:nvSpPr>
        <p:spPr>
          <a:xfrm>
            <a:off x="457200" y="1600200"/>
            <a:ext cx="8229600" cy="2062103"/>
          </a:xfrm>
        </p:spPr>
        <p:txBody>
          <a:bodyPr>
            <a:spAutoFit/>
          </a:bodyPr>
          <a:lstStyle/>
          <a:p>
            <a:r>
              <a:rPr lang="en-US" dirty="0"/>
              <a:t>Verse 4, </a:t>
            </a:r>
            <a:r>
              <a:rPr lang="en-US" i="1" dirty="0"/>
              <a:t>“Does Jesus care when I’ve said ‘goodbye’ To the dearest on earth to me, And my sad heart aches Till it nearly breaks, Is it aught to Him? Does He see?”</a:t>
            </a:r>
          </a:p>
        </p:txBody>
      </p:sp>
      <p:sp>
        <p:nvSpPr>
          <p:cNvPr id="21" name="Slide Number Placeholder 20"/>
          <p:cNvSpPr>
            <a:spLocks noGrp="1"/>
          </p:cNvSpPr>
          <p:nvPr>
            <p:ph type="sldNum" sz="quarter" idx="12"/>
          </p:nvPr>
        </p:nvSpPr>
        <p:spPr/>
        <p:txBody>
          <a:bodyPr/>
          <a:lstStyle/>
          <a:p>
            <a:fld id="{F405CFA3-C903-4909-BC26-9A0395413610}" type="slidenum">
              <a:rPr lang="en-US" smtClean="0"/>
              <a:pPr/>
              <a:t>11</a:t>
            </a:fld>
            <a:endParaRPr lang="en-US"/>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nodePh="1">
                                  <p:stCondLst>
                                    <p:cond delay="0"/>
                                  </p:stCondLst>
                                  <p:endCondLst>
                                    <p:cond evt="begin" delay="0">
                                      <p:tn val="5"/>
                                    </p:cond>
                                  </p:endCondLst>
                                  <p:childTnLst>
                                    <p:set>
                                      <p:cBhvr>
                                        <p:cTn id="6" dur="1" fill="hold">
                                          <p:stCondLst>
                                            <p:cond delay="0"/>
                                          </p:stCondLst>
                                        </p:cTn>
                                        <p:tgtEl>
                                          <p:spTgt spid="345105"/>
                                        </p:tgtEl>
                                        <p:attrNameLst>
                                          <p:attrName>style.visibility</p:attrName>
                                        </p:attrNameLst>
                                      </p:cBhvr>
                                      <p:to>
                                        <p:strVal val="visible"/>
                                      </p:to>
                                    </p:set>
                                    <p:animEffect transition="in" filter="wipe(up)">
                                      <p:cBhvr>
                                        <p:cTn id="7" dur="500"/>
                                        <p:tgtEl>
                                          <p:spTgt spid="3451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510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228600" y="228600"/>
            <a:ext cx="8915400" cy="7162800"/>
            <a:chOff x="96" y="48"/>
            <a:chExt cx="5616" cy="4512"/>
          </a:xfrm>
        </p:grpSpPr>
        <p:grpSp>
          <p:nvGrpSpPr>
            <p:cNvPr id="3" name="Group 3"/>
            <p:cNvGrpSpPr>
              <a:grpSpLocks/>
            </p:cNvGrpSpPr>
            <p:nvPr/>
          </p:nvGrpSpPr>
          <p:grpSpPr bwMode="auto">
            <a:xfrm>
              <a:off x="96" y="96"/>
              <a:ext cx="5616" cy="4464"/>
              <a:chOff x="528" y="1098"/>
              <a:chExt cx="4789" cy="3414"/>
            </a:xfrm>
          </p:grpSpPr>
          <p:grpSp>
            <p:nvGrpSpPr>
              <p:cNvPr id="4" name="Group 4"/>
              <p:cNvGrpSpPr>
                <a:grpSpLocks/>
              </p:cNvGrpSpPr>
              <p:nvPr/>
            </p:nvGrpSpPr>
            <p:grpSpPr bwMode="auto">
              <a:xfrm>
                <a:off x="528" y="1098"/>
                <a:ext cx="4789" cy="3414"/>
                <a:chOff x="328" y="481"/>
                <a:chExt cx="5229" cy="4022"/>
              </a:xfrm>
            </p:grpSpPr>
            <p:grpSp>
              <p:nvGrpSpPr>
                <p:cNvPr id="5" name="Group 5"/>
                <p:cNvGrpSpPr>
                  <a:grpSpLocks/>
                </p:cNvGrpSpPr>
                <p:nvPr/>
              </p:nvGrpSpPr>
              <p:grpSpPr bwMode="auto">
                <a:xfrm>
                  <a:off x="328" y="481"/>
                  <a:ext cx="5229" cy="4022"/>
                  <a:chOff x="328" y="481"/>
                  <a:chExt cx="5229" cy="4022"/>
                </a:xfrm>
              </p:grpSpPr>
              <p:sp>
                <p:nvSpPr>
                  <p:cNvPr id="345094" name="Freeform 6"/>
                  <p:cNvSpPr>
                    <a:spLocks/>
                  </p:cNvSpPr>
                  <p:nvPr/>
                </p:nvSpPr>
                <p:spPr bwMode="auto">
                  <a:xfrm>
                    <a:off x="2890" y="624"/>
                    <a:ext cx="2667" cy="3578"/>
                  </a:xfrm>
                  <a:custGeom>
                    <a:avLst/>
                    <a:gdLst/>
                    <a:ahLst/>
                    <a:cxnLst>
                      <a:cxn ang="0">
                        <a:pos x="7757" y="5361"/>
                      </a:cxn>
                      <a:cxn ang="0">
                        <a:pos x="7626" y="7369"/>
                      </a:cxn>
                      <a:cxn ang="0">
                        <a:pos x="7418" y="9942"/>
                      </a:cxn>
                      <a:cxn ang="0">
                        <a:pos x="7352" y="10230"/>
                      </a:cxn>
                      <a:cxn ang="0">
                        <a:pos x="6776" y="10300"/>
                      </a:cxn>
                      <a:cxn ang="0">
                        <a:pos x="6137" y="10360"/>
                      </a:cxn>
                      <a:cxn ang="0">
                        <a:pos x="5495" y="10401"/>
                      </a:cxn>
                      <a:cxn ang="0">
                        <a:pos x="4853" y="10428"/>
                      </a:cxn>
                      <a:cxn ang="0">
                        <a:pos x="4208" y="10428"/>
                      </a:cxn>
                      <a:cxn ang="0">
                        <a:pos x="3567" y="10422"/>
                      </a:cxn>
                      <a:cxn ang="0">
                        <a:pos x="2937" y="10394"/>
                      </a:cxn>
                      <a:cxn ang="0">
                        <a:pos x="1871" y="10435"/>
                      </a:cxn>
                      <a:cxn ang="0">
                        <a:pos x="818" y="10533"/>
                      </a:cxn>
                      <a:cxn ang="0">
                        <a:pos x="0" y="10655"/>
                      </a:cxn>
                      <a:cxn ang="0">
                        <a:pos x="0" y="10728"/>
                      </a:cxn>
                      <a:cxn ang="0">
                        <a:pos x="7999" y="10735"/>
                      </a:cxn>
                      <a:cxn ang="0">
                        <a:pos x="7999" y="0"/>
                      </a:cxn>
                      <a:cxn ang="0">
                        <a:pos x="7757" y="0"/>
                      </a:cxn>
                      <a:cxn ang="0">
                        <a:pos x="7757" y="5361"/>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endParaRPr lang="en-US"/>
                  </a:p>
                </p:txBody>
              </p:sp>
              <p:sp>
                <p:nvSpPr>
                  <p:cNvPr id="345095" name="Freeform 7"/>
                  <p:cNvSpPr>
                    <a:spLocks/>
                  </p:cNvSpPr>
                  <p:nvPr/>
                </p:nvSpPr>
                <p:spPr bwMode="auto">
                  <a:xfrm>
                    <a:off x="3013" y="4011"/>
                    <a:ext cx="290" cy="492"/>
                  </a:xfrm>
                  <a:custGeom>
                    <a:avLst/>
                    <a:gdLst/>
                    <a:ahLst/>
                    <a:cxnLst>
                      <a:cxn ang="0">
                        <a:pos x="0" y="0"/>
                      </a:cxn>
                      <a:cxn ang="0">
                        <a:pos x="0" y="1475"/>
                      </a:cxn>
                      <a:cxn ang="0">
                        <a:pos x="433" y="1002"/>
                      </a:cxn>
                      <a:cxn ang="0">
                        <a:pos x="870" y="1475"/>
                      </a:cxn>
                      <a:cxn ang="0">
                        <a:pos x="870" y="0"/>
                      </a:cxn>
                      <a:cxn ang="0">
                        <a:pos x="0" y="0"/>
                      </a:cxn>
                    </a:cxnLst>
                    <a:rect l="0" t="0" r="r" b="b"/>
                    <a:pathLst>
                      <a:path w="870" h="1475">
                        <a:moveTo>
                          <a:pt x="0" y="0"/>
                        </a:moveTo>
                        <a:lnTo>
                          <a:pt x="0" y="1475"/>
                        </a:lnTo>
                        <a:lnTo>
                          <a:pt x="433" y="1002"/>
                        </a:lnTo>
                        <a:lnTo>
                          <a:pt x="870" y="1475"/>
                        </a:lnTo>
                        <a:lnTo>
                          <a:pt x="870" y="0"/>
                        </a:lnTo>
                        <a:lnTo>
                          <a:pt x="0" y="0"/>
                        </a:lnTo>
                        <a:close/>
                      </a:path>
                    </a:pathLst>
                  </a:custGeom>
                  <a:solidFill>
                    <a:srgbClr val="FF6600"/>
                  </a:solidFill>
                  <a:ln w="9525">
                    <a:noFill/>
                    <a:round/>
                    <a:headEnd/>
                    <a:tailEnd/>
                  </a:ln>
                </p:spPr>
                <p:txBody>
                  <a:bodyPr/>
                  <a:lstStyle/>
                  <a:p>
                    <a:endParaRPr lang="en-US"/>
                  </a:p>
                </p:txBody>
              </p:sp>
              <p:sp>
                <p:nvSpPr>
                  <p:cNvPr id="345096" name="Freeform 8"/>
                  <p:cNvSpPr>
                    <a:spLocks/>
                  </p:cNvSpPr>
                  <p:nvPr/>
                </p:nvSpPr>
                <p:spPr bwMode="auto">
                  <a:xfrm>
                    <a:off x="410" y="553"/>
                    <a:ext cx="2483" cy="3623"/>
                  </a:xfrm>
                  <a:custGeom>
                    <a:avLst/>
                    <a:gdLst/>
                    <a:ahLst/>
                    <a:cxnLst>
                      <a:cxn ang="0">
                        <a:pos x="194" y="10367"/>
                      </a:cxn>
                      <a:cxn ang="0">
                        <a:pos x="5883" y="10360"/>
                      </a:cxn>
                      <a:cxn ang="0">
                        <a:pos x="5904" y="10367"/>
                      </a:cxn>
                      <a:cxn ang="0">
                        <a:pos x="6055" y="10374"/>
                      </a:cxn>
                      <a:cxn ang="0">
                        <a:pos x="6216" y="10395"/>
                      </a:cxn>
                      <a:cxn ang="0">
                        <a:pos x="6383" y="10419"/>
                      </a:cxn>
                      <a:cxn ang="0">
                        <a:pos x="6536" y="10461"/>
                      </a:cxn>
                      <a:cxn ang="0">
                        <a:pos x="6697" y="10509"/>
                      </a:cxn>
                      <a:cxn ang="0">
                        <a:pos x="6852" y="10566"/>
                      </a:cxn>
                      <a:cxn ang="0">
                        <a:pos x="7006" y="10625"/>
                      </a:cxn>
                      <a:cxn ang="0">
                        <a:pos x="7157" y="10698"/>
                      </a:cxn>
                      <a:cxn ang="0">
                        <a:pos x="7306" y="10785"/>
                      </a:cxn>
                      <a:cxn ang="0">
                        <a:pos x="7451" y="10868"/>
                      </a:cxn>
                      <a:cxn ang="0">
                        <a:pos x="7388" y="10868"/>
                      </a:cxn>
                      <a:cxn ang="0">
                        <a:pos x="6534" y="10750"/>
                      </a:cxn>
                      <a:cxn ang="0">
                        <a:pos x="5477" y="10659"/>
                      </a:cxn>
                      <a:cxn ang="0">
                        <a:pos x="4415" y="10614"/>
                      </a:cxn>
                      <a:cxn ang="0">
                        <a:pos x="0" y="10614"/>
                      </a:cxn>
                      <a:cxn ang="0">
                        <a:pos x="3" y="0"/>
                      </a:cxn>
                      <a:cxn ang="0">
                        <a:pos x="194" y="0"/>
                      </a:cxn>
                      <a:cxn ang="0">
                        <a:pos x="194" y="10367"/>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endParaRPr lang="en-US"/>
                  </a:p>
                </p:txBody>
              </p:sp>
              <p:sp>
                <p:nvSpPr>
                  <p:cNvPr id="345097" name="Freeform 9"/>
                  <p:cNvSpPr>
                    <a:spLocks/>
                  </p:cNvSpPr>
                  <p:nvPr/>
                </p:nvSpPr>
                <p:spPr bwMode="auto">
                  <a:xfrm>
                    <a:off x="2880" y="540"/>
                    <a:ext cx="2596" cy="3638"/>
                  </a:xfrm>
                  <a:custGeom>
                    <a:avLst/>
                    <a:gdLst/>
                    <a:ahLst/>
                    <a:cxnLst>
                      <a:cxn ang="0">
                        <a:pos x="7545" y="5612"/>
                      </a:cxn>
                      <a:cxn ang="0">
                        <a:pos x="7418" y="7620"/>
                      </a:cxn>
                      <a:cxn ang="0">
                        <a:pos x="7205" y="10193"/>
                      </a:cxn>
                      <a:cxn ang="0">
                        <a:pos x="6633" y="10255"/>
                      </a:cxn>
                      <a:cxn ang="0">
                        <a:pos x="5986" y="10325"/>
                      </a:cxn>
                      <a:cxn ang="0">
                        <a:pos x="5356" y="10377"/>
                      </a:cxn>
                      <a:cxn ang="0">
                        <a:pos x="4708" y="10398"/>
                      </a:cxn>
                      <a:cxn ang="0">
                        <a:pos x="4063" y="10398"/>
                      </a:cxn>
                      <a:cxn ang="0">
                        <a:pos x="3421" y="10366"/>
                      </a:cxn>
                      <a:cxn ang="0">
                        <a:pos x="2788" y="10353"/>
                      </a:cxn>
                      <a:cxn ang="0">
                        <a:pos x="2401" y="10346"/>
                      </a:cxn>
                      <a:cxn ang="0">
                        <a:pos x="2025" y="10398"/>
                      </a:cxn>
                      <a:cxn ang="0">
                        <a:pos x="1650" y="10433"/>
                      </a:cxn>
                      <a:cxn ang="0">
                        <a:pos x="1281" y="10506"/>
                      </a:cxn>
                      <a:cxn ang="0">
                        <a:pos x="914" y="10597"/>
                      </a:cxn>
                      <a:cxn ang="0">
                        <a:pos x="551" y="10708"/>
                      </a:cxn>
                      <a:cxn ang="0">
                        <a:pos x="190" y="10837"/>
                      </a:cxn>
                      <a:cxn ang="0">
                        <a:pos x="0" y="10913"/>
                      </a:cxn>
                      <a:cxn ang="0">
                        <a:pos x="848" y="10777"/>
                      </a:cxn>
                      <a:cxn ang="0">
                        <a:pos x="1901" y="10677"/>
                      </a:cxn>
                      <a:cxn ang="0">
                        <a:pos x="2967" y="10652"/>
                      </a:cxn>
                      <a:cxn ang="0">
                        <a:pos x="3597" y="10673"/>
                      </a:cxn>
                      <a:cxn ang="0">
                        <a:pos x="4232" y="10677"/>
                      </a:cxn>
                      <a:cxn ang="0">
                        <a:pos x="4883" y="10686"/>
                      </a:cxn>
                      <a:cxn ang="0">
                        <a:pos x="5525" y="10663"/>
                      </a:cxn>
                      <a:cxn ang="0">
                        <a:pos x="6155" y="10611"/>
                      </a:cxn>
                      <a:cxn ang="0">
                        <a:pos x="6806" y="10558"/>
                      </a:cxn>
                      <a:cxn ang="0">
                        <a:pos x="7382" y="10488"/>
                      </a:cxn>
                      <a:cxn ang="0">
                        <a:pos x="7448" y="10193"/>
                      </a:cxn>
                      <a:cxn ang="0">
                        <a:pos x="7656" y="7627"/>
                      </a:cxn>
                      <a:cxn ang="0">
                        <a:pos x="7787" y="5615"/>
                      </a:cxn>
                      <a:cxn ang="0">
                        <a:pos x="7787" y="45"/>
                      </a:cxn>
                      <a:cxn ang="0">
                        <a:pos x="7542" y="0"/>
                      </a:cxn>
                      <a:cxn ang="0">
                        <a:pos x="7545" y="5612"/>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endParaRPr lang="en-US"/>
                  </a:p>
                </p:txBody>
              </p:sp>
              <p:sp>
                <p:nvSpPr>
                  <p:cNvPr id="345098" name="Freeform 10"/>
                  <p:cNvSpPr>
                    <a:spLocks/>
                  </p:cNvSpPr>
                  <p:nvPr/>
                </p:nvSpPr>
                <p:spPr bwMode="auto">
                  <a:xfrm>
                    <a:off x="328" y="647"/>
                    <a:ext cx="2572" cy="3555"/>
                  </a:xfrm>
                  <a:custGeom>
                    <a:avLst/>
                    <a:gdLst/>
                    <a:ahLst/>
                    <a:cxnLst>
                      <a:cxn ang="0">
                        <a:pos x="248" y="3"/>
                      </a:cxn>
                      <a:cxn ang="0">
                        <a:pos x="0" y="0"/>
                      </a:cxn>
                      <a:cxn ang="0">
                        <a:pos x="6" y="10665"/>
                      </a:cxn>
                      <a:cxn ang="0">
                        <a:pos x="7717" y="10658"/>
                      </a:cxn>
                      <a:cxn ang="0">
                        <a:pos x="7717" y="10585"/>
                      </a:cxn>
                      <a:cxn ang="0">
                        <a:pos x="7629" y="10585"/>
                      </a:cxn>
                      <a:cxn ang="0">
                        <a:pos x="6779" y="10467"/>
                      </a:cxn>
                      <a:cxn ang="0">
                        <a:pos x="5722" y="10365"/>
                      </a:cxn>
                      <a:cxn ang="0">
                        <a:pos x="4654" y="10342"/>
                      </a:cxn>
                      <a:cxn ang="0">
                        <a:pos x="245" y="10324"/>
                      </a:cxn>
                      <a:cxn ang="0">
                        <a:pos x="248" y="3"/>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endParaRPr lang="en-US"/>
                  </a:p>
                </p:txBody>
              </p:sp>
              <p:grpSp>
                <p:nvGrpSpPr>
                  <p:cNvPr id="6" name="Group 11"/>
                  <p:cNvGrpSpPr>
                    <a:grpSpLocks/>
                  </p:cNvGrpSpPr>
                  <p:nvPr/>
                </p:nvGrpSpPr>
                <p:grpSpPr bwMode="auto">
                  <a:xfrm>
                    <a:off x="469" y="481"/>
                    <a:ext cx="4931" cy="3697"/>
                    <a:chOff x="451" y="481"/>
                    <a:chExt cx="4931" cy="3697"/>
                  </a:xfrm>
                </p:grpSpPr>
                <p:sp>
                  <p:nvSpPr>
                    <p:cNvPr id="345100" name="Freeform 12"/>
                    <p:cNvSpPr>
                      <a:spLocks/>
                    </p:cNvSpPr>
                    <p:nvPr/>
                  </p:nvSpPr>
                  <p:spPr bwMode="auto">
                    <a:xfrm>
                      <a:off x="451" y="481"/>
                      <a:ext cx="4931" cy="3697"/>
                    </a:xfrm>
                    <a:custGeom>
                      <a:avLst/>
                      <a:gdLst/>
                      <a:ahLst/>
                      <a:cxnLst>
                        <a:cxn ang="0">
                          <a:pos x="5416" y="7"/>
                        </a:cxn>
                        <a:cxn ang="0">
                          <a:pos x="5476" y="7"/>
                        </a:cxn>
                        <a:cxn ang="0">
                          <a:pos x="5661" y="0"/>
                        </a:cxn>
                        <a:cxn ang="0">
                          <a:pos x="5846" y="7"/>
                        </a:cxn>
                        <a:cxn ang="0">
                          <a:pos x="6028" y="21"/>
                        </a:cxn>
                        <a:cxn ang="0">
                          <a:pos x="6213" y="44"/>
                        </a:cxn>
                        <a:cxn ang="0">
                          <a:pos x="6394" y="83"/>
                        </a:cxn>
                        <a:cxn ang="0">
                          <a:pos x="6570" y="135"/>
                        </a:cxn>
                        <a:cxn ang="0">
                          <a:pos x="6751" y="190"/>
                        </a:cxn>
                        <a:cxn ang="0">
                          <a:pos x="6924" y="250"/>
                        </a:cxn>
                        <a:cxn ang="0">
                          <a:pos x="7099" y="334"/>
                        </a:cxn>
                        <a:cxn ang="0">
                          <a:pos x="7266" y="421"/>
                        </a:cxn>
                        <a:cxn ang="0">
                          <a:pos x="7432" y="334"/>
                        </a:cxn>
                        <a:cxn ang="0">
                          <a:pos x="7605" y="250"/>
                        </a:cxn>
                        <a:cxn ang="0">
                          <a:pos x="7774" y="190"/>
                        </a:cxn>
                        <a:cxn ang="0">
                          <a:pos x="7953" y="135"/>
                        </a:cxn>
                        <a:cxn ang="0">
                          <a:pos x="8129" y="83"/>
                        </a:cxn>
                        <a:cxn ang="0">
                          <a:pos x="8314" y="44"/>
                        </a:cxn>
                        <a:cxn ang="0">
                          <a:pos x="8499" y="21"/>
                        </a:cxn>
                        <a:cxn ang="0">
                          <a:pos x="8674" y="7"/>
                        </a:cxn>
                        <a:cxn ang="0">
                          <a:pos x="8864" y="0"/>
                        </a:cxn>
                        <a:cxn ang="0">
                          <a:pos x="9049" y="7"/>
                        </a:cxn>
                        <a:cxn ang="0">
                          <a:pos x="9107" y="7"/>
                        </a:cxn>
                        <a:cxn ang="0">
                          <a:pos x="9107" y="0"/>
                        </a:cxn>
                        <a:cxn ang="0">
                          <a:pos x="14793" y="0"/>
                        </a:cxn>
                        <a:cxn ang="0">
                          <a:pos x="14793" y="5792"/>
                        </a:cxn>
                        <a:cxn ang="0">
                          <a:pos x="14666" y="7804"/>
                        </a:cxn>
                        <a:cxn ang="0">
                          <a:pos x="14453" y="10370"/>
                        </a:cxn>
                        <a:cxn ang="0">
                          <a:pos x="14453" y="10363"/>
                        </a:cxn>
                        <a:cxn ang="0">
                          <a:pos x="13881" y="10432"/>
                        </a:cxn>
                        <a:cxn ang="0">
                          <a:pos x="13243" y="10495"/>
                        </a:cxn>
                        <a:cxn ang="0">
                          <a:pos x="12604" y="10537"/>
                        </a:cxn>
                        <a:cxn ang="0">
                          <a:pos x="11956" y="10564"/>
                        </a:cxn>
                        <a:cxn ang="0">
                          <a:pos x="11314" y="10564"/>
                        </a:cxn>
                        <a:cxn ang="0">
                          <a:pos x="10669" y="10554"/>
                        </a:cxn>
                        <a:cxn ang="0">
                          <a:pos x="10028" y="10519"/>
                        </a:cxn>
                        <a:cxn ang="0">
                          <a:pos x="9649" y="10530"/>
                        </a:cxn>
                        <a:cxn ang="0">
                          <a:pos x="9273" y="10564"/>
                        </a:cxn>
                        <a:cxn ang="0">
                          <a:pos x="8898" y="10614"/>
                        </a:cxn>
                        <a:cxn ang="0">
                          <a:pos x="8529" y="10690"/>
                        </a:cxn>
                        <a:cxn ang="0">
                          <a:pos x="8162" y="10770"/>
                        </a:cxn>
                        <a:cxn ang="0">
                          <a:pos x="7805" y="10881"/>
                        </a:cxn>
                        <a:cxn ang="0">
                          <a:pos x="7438" y="11014"/>
                        </a:cxn>
                        <a:cxn ang="0">
                          <a:pos x="7248" y="11090"/>
                        </a:cxn>
                        <a:cxn ang="0">
                          <a:pos x="7112" y="11000"/>
                        </a:cxn>
                        <a:cxn ang="0">
                          <a:pos x="6960" y="10913"/>
                        </a:cxn>
                        <a:cxn ang="0">
                          <a:pos x="6812" y="10840"/>
                        </a:cxn>
                        <a:cxn ang="0">
                          <a:pos x="6658" y="10788"/>
                        </a:cxn>
                        <a:cxn ang="0">
                          <a:pos x="6503" y="10724"/>
                        </a:cxn>
                        <a:cxn ang="0">
                          <a:pos x="6348" y="10676"/>
                        </a:cxn>
                        <a:cxn ang="0">
                          <a:pos x="6189" y="10644"/>
                        </a:cxn>
                        <a:cxn ang="0">
                          <a:pos x="6022" y="10607"/>
                        </a:cxn>
                        <a:cxn ang="0">
                          <a:pos x="5861" y="10585"/>
                        </a:cxn>
                        <a:cxn ang="0">
                          <a:pos x="5710" y="10575"/>
                        </a:cxn>
                        <a:cxn ang="0">
                          <a:pos x="5689" y="10575"/>
                        </a:cxn>
                        <a:cxn ang="0">
                          <a:pos x="0" y="10585"/>
                        </a:cxn>
                        <a:cxn ang="0">
                          <a:pos x="0" y="0"/>
                        </a:cxn>
                        <a:cxn ang="0">
                          <a:pos x="5458" y="7"/>
                        </a:cxn>
                        <a:cxn ang="0">
                          <a:pos x="5416" y="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endParaRPr lang="en-US"/>
                    </a:p>
                  </p:txBody>
                </p:sp>
                <p:sp>
                  <p:nvSpPr>
                    <p:cNvPr id="345101" name="Line 13"/>
                    <p:cNvSpPr>
                      <a:spLocks noChangeShapeType="1"/>
                    </p:cNvSpPr>
                    <p:nvPr/>
                  </p:nvSpPr>
                  <p:spPr bwMode="auto">
                    <a:xfrm flipV="1">
                      <a:off x="2868" y="3936"/>
                      <a:ext cx="0" cy="240"/>
                    </a:xfrm>
                    <a:prstGeom prst="line">
                      <a:avLst/>
                    </a:prstGeom>
                    <a:noFill/>
                    <a:ln w="12700">
                      <a:solidFill>
                        <a:schemeClr val="tx1"/>
                      </a:solidFill>
                      <a:round/>
                      <a:headEnd type="none" w="sm" len="sm"/>
                      <a:tailEnd type="none" w="sm" len="sm"/>
                    </a:ln>
                    <a:effectLst/>
                  </p:spPr>
                  <p:txBody>
                    <a:bodyPr/>
                    <a:lstStyle/>
                    <a:p>
                      <a:endParaRPr lang="en-US"/>
                    </a:p>
                  </p:txBody>
                </p:sp>
              </p:grpSp>
            </p:grpSp>
            <p:sp>
              <p:nvSpPr>
                <p:cNvPr id="345102" name="Line 14"/>
                <p:cNvSpPr>
                  <a:spLocks noChangeShapeType="1"/>
                </p:cNvSpPr>
                <p:nvPr/>
              </p:nvSpPr>
              <p:spPr bwMode="auto">
                <a:xfrm>
                  <a:off x="2891" y="624"/>
                  <a:ext cx="0" cy="144"/>
                </a:xfrm>
                <a:prstGeom prst="line">
                  <a:avLst/>
                </a:prstGeom>
                <a:noFill/>
                <a:ln w="12700">
                  <a:solidFill>
                    <a:schemeClr val="tx1"/>
                  </a:solidFill>
                  <a:round/>
                  <a:headEnd type="none" w="sm" len="sm"/>
                  <a:tailEnd type="none" w="sm" len="sm"/>
                </a:ln>
                <a:effectLst/>
              </p:spPr>
              <p:txBody>
                <a:bodyPr/>
                <a:lstStyle/>
                <a:p>
                  <a:endParaRPr lang="en-US"/>
                </a:p>
              </p:txBody>
            </p:sp>
          </p:grpSp>
          <p:sp>
            <p:nvSpPr>
              <p:cNvPr id="345103" name="Text Box 15"/>
              <p:cNvSpPr txBox="1">
                <a:spLocks noChangeArrowheads="1"/>
              </p:cNvSpPr>
              <p:nvPr/>
            </p:nvSpPr>
            <p:spPr bwMode="auto">
              <a:xfrm>
                <a:off x="662" y="1102"/>
                <a:ext cx="4426" cy="235"/>
              </a:xfrm>
              <a:prstGeom prst="rect">
                <a:avLst/>
              </a:prstGeom>
              <a:noFill/>
              <a:ln w="9525">
                <a:noFill/>
                <a:miter lim="800000"/>
                <a:headEnd/>
                <a:tailEnd/>
              </a:ln>
              <a:effectLst/>
            </p:spPr>
            <p:txBody>
              <a:bodyPr>
                <a:spAutoFit/>
              </a:bodyPr>
              <a:lstStyle/>
              <a:p>
                <a:endParaRPr lang="en-US" sz="2600"/>
              </a:p>
            </p:txBody>
          </p:sp>
        </p:grpSp>
        <p:sp>
          <p:nvSpPr>
            <p:cNvPr id="345104" name="Rectangle 16"/>
            <p:cNvSpPr>
              <a:spLocks noChangeArrowheads="1"/>
            </p:cNvSpPr>
            <p:nvPr/>
          </p:nvSpPr>
          <p:spPr bwMode="auto">
            <a:xfrm>
              <a:off x="288" y="48"/>
              <a:ext cx="5184" cy="291"/>
            </a:xfrm>
            <a:prstGeom prst="rect">
              <a:avLst/>
            </a:prstGeom>
            <a:noFill/>
            <a:ln w="9525">
              <a:noFill/>
              <a:miter lim="800000"/>
              <a:headEnd/>
              <a:tailEnd/>
            </a:ln>
            <a:effectLst/>
          </p:spPr>
          <p:txBody>
            <a:bodyPr>
              <a:spAutoFit/>
            </a:bodyPr>
            <a:lstStyle/>
            <a:p>
              <a:endParaRPr lang="en-US" b="1" u="sng" dirty="0"/>
            </a:p>
          </p:txBody>
        </p:sp>
      </p:grpSp>
      <p:sp>
        <p:nvSpPr>
          <p:cNvPr id="345105" name="Text Box 17"/>
          <p:cNvSpPr txBox="1">
            <a:spLocks noChangeArrowheads="1"/>
          </p:cNvSpPr>
          <p:nvPr/>
        </p:nvSpPr>
        <p:spPr bwMode="auto">
          <a:xfrm>
            <a:off x="457200" y="2971800"/>
            <a:ext cx="8169275" cy="461665"/>
          </a:xfrm>
          <a:prstGeom prst="rect">
            <a:avLst/>
          </a:prstGeom>
          <a:noFill/>
          <a:ln w="9525">
            <a:noFill/>
            <a:miter lim="800000"/>
            <a:headEnd/>
            <a:tailEnd/>
          </a:ln>
          <a:effectLst/>
        </p:spPr>
        <p:txBody>
          <a:bodyPr>
            <a:spAutoFit/>
          </a:bodyPr>
          <a:lstStyle/>
          <a:p>
            <a:endParaRPr lang="en-US" dirty="0"/>
          </a:p>
        </p:txBody>
      </p:sp>
      <p:sp>
        <p:nvSpPr>
          <p:cNvPr id="19" name="Title 18"/>
          <p:cNvSpPr>
            <a:spLocks noGrp="1"/>
          </p:cNvSpPr>
          <p:nvPr>
            <p:ph type="title"/>
          </p:nvPr>
        </p:nvSpPr>
        <p:spPr>
          <a:xfrm>
            <a:off x="457200" y="461417"/>
            <a:ext cx="8229600" cy="769441"/>
          </a:xfrm>
        </p:spPr>
        <p:txBody>
          <a:bodyPr>
            <a:spAutoFit/>
          </a:bodyPr>
          <a:lstStyle/>
          <a:p>
            <a:r>
              <a:rPr lang="en-US" b="1" dirty="0">
                <a:solidFill>
                  <a:schemeClr val="tx1"/>
                </a:solidFill>
              </a:rPr>
              <a:t>Does Jesus Care?</a:t>
            </a:r>
          </a:p>
        </p:txBody>
      </p:sp>
      <p:sp>
        <p:nvSpPr>
          <p:cNvPr id="20" name="Content Placeholder 19"/>
          <p:cNvSpPr>
            <a:spLocks noGrp="1"/>
          </p:cNvSpPr>
          <p:nvPr>
            <p:ph idx="1"/>
          </p:nvPr>
        </p:nvSpPr>
        <p:spPr>
          <a:xfrm>
            <a:off x="457200" y="1600200"/>
            <a:ext cx="8407312" cy="2542234"/>
          </a:xfrm>
        </p:spPr>
        <p:txBody>
          <a:bodyPr wrap="square">
            <a:spAutoFit/>
          </a:bodyPr>
          <a:lstStyle/>
          <a:p>
            <a:r>
              <a:rPr lang="en-US" dirty="0"/>
              <a:t>The loss of a loved one certainly causes deep pain.</a:t>
            </a:r>
          </a:p>
          <a:p>
            <a:pPr lvl="1"/>
            <a:r>
              <a:rPr lang="en-US" i="1" dirty="0"/>
              <a:t>“Jesus wept.”</a:t>
            </a:r>
            <a:r>
              <a:rPr lang="en-US" dirty="0"/>
              <a:t> John 11:33-35</a:t>
            </a:r>
          </a:p>
          <a:p>
            <a:pPr lvl="1"/>
            <a:r>
              <a:rPr lang="en-US" dirty="0"/>
              <a:t>Paul wrote to comfort those who had lost their loved ones </a:t>
            </a:r>
            <a:r>
              <a:rPr lang="en-US" i="1" dirty="0"/>
              <a:t>“in Jesus.”</a:t>
            </a:r>
            <a:r>
              <a:rPr lang="en-US" dirty="0"/>
              <a:t> 1 Thessalonians 4:17-18</a:t>
            </a:r>
          </a:p>
        </p:txBody>
      </p:sp>
      <p:sp>
        <p:nvSpPr>
          <p:cNvPr id="21" name="Slide Number Placeholder 20"/>
          <p:cNvSpPr>
            <a:spLocks noGrp="1"/>
          </p:cNvSpPr>
          <p:nvPr>
            <p:ph type="sldNum" sz="quarter" idx="12"/>
          </p:nvPr>
        </p:nvSpPr>
        <p:spPr/>
        <p:txBody>
          <a:bodyPr/>
          <a:lstStyle/>
          <a:p>
            <a:fld id="{F405CFA3-C903-4909-BC26-9A0395413610}" type="slidenum">
              <a:rPr lang="en-US" smtClean="0"/>
              <a:pPr/>
              <a:t>12</a:t>
            </a:fld>
            <a:endParaRPr lang="en-US"/>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nodePh="1">
                                  <p:stCondLst>
                                    <p:cond delay="0"/>
                                  </p:stCondLst>
                                  <p:endCondLst>
                                    <p:cond evt="begin" delay="0">
                                      <p:tn val="5"/>
                                    </p:cond>
                                  </p:endCondLst>
                                  <p:childTnLst>
                                    <p:set>
                                      <p:cBhvr>
                                        <p:cTn id="6" dur="1" fill="hold">
                                          <p:stCondLst>
                                            <p:cond delay="0"/>
                                          </p:stCondLst>
                                        </p:cTn>
                                        <p:tgtEl>
                                          <p:spTgt spid="345105"/>
                                        </p:tgtEl>
                                        <p:attrNameLst>
                                          <p:attrName>style.visibility</p:attrName>
                                        </p:attrNameLst>
                                      </p:cBhvr>
                                      <p:to>
                                        <p:strVal val="visible"/>
                                      </p:to>
                                    </p:set>
                                    <p:animEffect transition="in" filter="wipe(up)">
                                      <p:cBhvr>
                                        <p:cTn id="7" dur="500"/>
                                        <p:tgtEl>
                                          <p:spTgt spid="34510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0">
                                            <p:txEl>
                                              <p:pRg st="1" end="1"/>
                                            </p:txEl>
                                          </p:spTgt>
                                        </p:tgtEl>
                                        <p:attrNameLst>
                                          <p:attrName>style.visibility</p:attrName>
                                        </p:attrNameLst>
                                      </p:cBhvr>
                                      <p:to>
                                        <p:strVal val="visible"/>
                                      </p:to>
                                    </p:set>
                                    <p:animEffect transition="in" filter="wipe(left)">
                                      <p:cBhvr>
                                        <p:cTn id="12" dur="500"/>
                                        <p:tgtEl>
                                          <p:spTgt spid="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20">
                                            <p:txEl>
                                              <p:pRg st="2" end="2"/>
                                            </p:txEl>
                                          </p:spTgt>
                                        </p:tgtEl>
                                        <p:attrNameLst>
                                          <p:attrName>style.visibility</p:attrName>
                                        </p:attrNameLst>
                                      </p:cBhvr>
                                      <p:to>
                                        <p:strVal val="visible"/>
                                      </p:to>
                                    </p:set>
                                    <p:animEffect transition="in" filter="wipe(left)">
                                      <p:cBhvr>
                                        <p:cTn id="17" dur="500"/>
                                        <p:tgtEl>
                                          <p:spTgt spid="2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510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228600" y="228600"/>
            <a:ext cx="8915400" cy="7162800"/>
            <a:chOff x="96" y="48"/>
            <a:chExt cx="5616" cy="4512"/>
          </a:xfrm>
        </p:grpSpPr>
        <p:grpSp>
          <p:nvGrpSpPr>
            <p:cNvPr id="3" name="Group 3"/>
            <p:cNvGrpSpPr>
              <a:grpSpLocks/>
            </p:cNvGrpSpPr>
            <p:nvPr/>
          </p:nvGrpSpPr>
          <p:grpSpPr bwMode="auto">
            <a:xfrm>
              <a:off x="96" y="96"/>
              <a:ext cx="5616" cy="4464"/>
              <a:chOff x="528" y="1098"/>
              <a:chExt cx="4789" cy="3414"/>
            </a:xfrm>
          </p:grpSpPr>
          <p:grpSp>
            <p:nvGrpSpPr>
              <p:cNvPr id="4" name="Group 4"/>
              <p:cNvGrpSpPr>
                <a:grpSpLocks/>
              </p:cNvGrpSpPr>
              <p:nvPr/>
            </p:nvGrpSpPr>
            <p:grpSpPr bwMode="auto">
              <a:xfrm>
                <a:off x="528" y="1098"/>
                <a:ext cx="4789" cy="3414"/>
                <a:chOff x="328" y="481"/>
                <a:chExt cx="5229" cy="4022"/>
              </a:xfrm>
            </p:grpSpPr>
            <p:grpSp>
              <p:nvGrpSpPr>
                <p:cNvPr id="5" name="Group 5"/>
                <p:cNvGrpSpPr>
                  <a:grpSpLocks/>
                </p:cNvGrpSpPr>
                <p:nvPr/>
              </p:nvGrpSpPr>
              <p:grpSpPr bwMode="auto">
                <a:xfrm>
                  <a:off x="328" y="481"/>
                  <a:ext cx="5229" cy="4022"/>
                  <a:chOff x="328" y="481"/>
                  <a:chExt cx="5229" cy="4022"/>
                </a:xfrm>
              </p:grpSpPr>
              <p:sp>
                <p:nvSpPr>
                  <p:cNvPr id="345094" name="Freeform 6"/>
                  <p:cNvSpPr>
                    <a:spLocks/>
                  </p:cNvSpPr>
                  <p:nvPr/>
                </p:nvSpPr>
                <p:spPr bwMode="auto">
                  <a:xfrm>
                    <a:off x="2890" y="624"/>
                    <a:ext cx="2667" cy="3578"/>
                  </a:xfrm>
                  <a:custGeom>
                    <a:avLst/>
                    <a:gdLst/>
                    <a:ahLst/>
                    <a:cxnLst>
                      <a:cxn ang="0">
                        <a:pos x="7757" y="5361"/>
                      </a:cxn>
                      <a:cxn ang="0">
                        <a:pos x="7626" y="7369"/>
                      </a:cxn>
                      <a:cxn ang="0">
                        <a:pos x="7418" y="9942"/>
                      </a:cxn>
                      <a:cxn ang="0">
                        <a:pos x="7352" y="10230"/>
                      </a:cxn>
                      <a:cxn ang="0">
                        <a:pos x="6776" y="10300"/>
                      </a:cxn>
                      <a:cxn ang="0">
                        <a:pos x="6137" y="10360"/>
                      </a:cxn>
                      <a:cxn ang="0">
                        <a:pos x="5495" y="10401"/>
                      </a:cxn>
                      <a:cxn ang="0">
                        <a:pos x="4853" y="10428"/>
                      </a:cxn>
                      <a:cxn ang="0">
                        <a:pos x="4208" y="10428"/>
                      </a:cxn>
                      <a:cxn ang="0">
                        <a:pos x="3567" y="10422"/>
                      </a:cxn>
                      <a:cxn ang="0">
                        <a:pos x="2937" y="10394"/>
                      </a:cxn>
                      <a:cxn ang="0">
                        <a:pos x="1871" y="10435"/>
                      </a:cxn>
                      <a:cxn ang="0">
                        <a:pos x="818" y="10533"/>
                      </a:cxn>
                      <a:cxn ang="0">
                        <a:pos x="0" y="10655"/>
                      </a:cxn>
                      <a:cxn ang="0">
                        <a:pos x="0" y="10728"/>
                      </a:cxn>
                      <a:cxn ang="0">
                        <a:pos x="7999" y="10735"/>
                      </a:cxn>
                      <a:cxn ang="0">
                        <a:pos x="7999" y="0"/>
                      </a:cxn>
                      <a:cxn ang="0">
                        <a:pos x="7757" y="0"/>
                      </a:cxn>
                      <a:cxn ang="0">
                        <a:pos x="7757" y="5361"/>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endParaRPr lang="en-US"/>
                  </a:p>
                </p:txBody>
              </p:sp>
              <p:sp>
                <p:nvSpPr>
                  <p:cNvPr id="345095" name="Freeform 7"/>
                  <p:cNvSpPr>
                    <a:spLocks/>
                  </p:cNvSpPr>
                  <p:nvPr/>
                </p:nvSpPr>
                <p:spPr bwMode="auto">
                  <a:xfrm>
                    <a:off x="3013" y="4011"/>
                    <a:ext cx="290" cy="492"/>
                  </a:xfrm>
                  <a:custGeom>
                    <a:avLst/>
                    <a:gdLst/>
                    <a:ahLst/>
                    <a:cxnLst>
                      <a:cxn ang="0">
                        <a:pos x="0" y="0"/>
                      </a:cxn>
                      <a:cxn ang="0">
                        <a:pos x="0" y="1475"/>
                      </a:cxn>
                      <a:cxn ang="0">
                        <a:pos x="433" y="1002"/>
                      </a:cxn>
                      <a:cxn ang="0">
                        <a:pos x="870" y="1475"/>
                      </a:cxn>
                      <a:cxn ang="0">
                        <a:pos x="870" y="0"/>
                      </a:cxn>
                      <a:cxn ang="0">
                        <a:pos x="0" y="0"/>
                      </a:cxn>
                    </a:cxnLst>
                    <a:rect l="0" t="0" r="r" b="b"/>
                    <a:pathLst>
                      <a:path w="870" h="1475">
                        <a:moveTo>
                          <a:pt x="0" y="0"/>
                        </a:moveTo>
                        <a:lnTo>
                          <a:pt x="0" y="1475"/>
                        </a:lnTo>
                        <a:lnTo>
                          <a:pt x="433" y="1002"/>
                        </a:lnTo>
                        <a:lnTo>
                          <a:pt x="870" y="1475"/>
                        </a:lnTo>
                        <a:lnTo>
                          <a:pt x="870" y="0"/>
                        </a:lnTo>
                        <a:lnTo>
                          <a:pt x="0" y="0"/>
                        </a:lnTo>
                        <a:close/>
                      </a:path>
                    </a:pathLst>
                  </a:custGeom>
                  <a:solidFill>
                    <a:srgbClr val="FF6600"/>
                  </a:solidFill>
                  <a:ln w="9525">
                    <a:noFill/>
                    <a:round/>
                    <a:headEnd/>
                    <a:tailEnd/>
                  </a:ln>
                </p:spPr>
                <p:txBody>
                  <a:bodyPr/>
                  <a:lstStyle/>
                  <a:p>
                    <a:endParaRPr lang="en-US"/>
                  </a:p>
                </p:txBody>
              </p:sp>
              <p:sp>
                <p:nvSpPr>
                  <p:cNvPr id="345096" name="Freeform 8"/>
                  <p:cNvSpPr>
                    <a:spLocks/>
                  </p:cNvSpPr>
                  <p:nvPr/>
                </p:nvSpPr>
                <p:spPr bwMode="auto">
                  <a:xfrm>
                    <a:off x="410" y="553"/>
                    <a:ext cx="2483" cy="3623"/>
                  </a:xfrm>
                  <a:custGeom>
                    <a:avLst/>
                    <a:gdLst/>
                    <a:ahLst/>
                    <a:cxnLst>
                      <a:cxn ang="0">
                        <a:pos x="194" y="10367"/>
                      </a:cxn>
                      <a:cxn ang="0">
                        <a:pos x="5883" y="10360"/>
                      </a:cxn>
                      <a:cxn ang="0">
                        <a:pos x="5904" y="10367"/>
                      </a:cxn>
                      <a:cxn ang="0">
                        <a:pos x="6055" y="10374"/>
                      </a:cxn>
                      <a:cxn ang="0">
                        <a:pos x="6216" y="10395"/>
                      </a:cxn>
                      <a:cxn ang="0">
                        <a:pos x="6383" y="10419"/>
                      </a:cxn>
                      <a:cxn ang="0">
                        <a:pos x="6536" y="10461"/>
                      </a:cxn>
                      <a:cxn ang="0">
                        <a:pos x="6697" y="10509"/>
                      </a:cxn>
                      <a:cxn ang="0">
                        <a:pos x="6852" y="10566"/>
                      </a:cxn>
                      <a:cxn ang="0">
                        <a:pos x="7006" y="10625"/>
                      </a:cxn>
                      <a:cxn ang="0">
                        <a:pos x="7157" y="10698"/>
                      </a:cxn>
                      <a:cxn ang="0">
                        <a:pos x="7306" y="10785"/>
                      </a:cxn>
                      <a:cxn ang="0">
                        <a:pos x="7451" y="10868"/>
                      </a:cxn>
                      <a:cxn ang="0">
                        <a:pos x="7388" y="10868"/>
                      </a:cxn>
                      <a:cxn ang="0">
                        <a:pos x="6534" y="10750"/>
                      </a:cxn>
                      <a:cxn ang="0">
                        <a:pos x="5477" y="10659"/>
                      </a:cxn>
                      <a:cxn ang="0">
                        <a:pos x="4415" y="10614"/>
                      </a:cxn>
                      <a:cxn ang="0">
                        <a:pos x="0" y="10614"/>
                      </a:cxn>
                      <a:cxn ang="0">
                        <a:pos x="3" y="0"/>
                      </a:cxn>
                      <a:cxn ang="0">
                        <a:pos x="194" y="0"/>
                      </a:cxn>
                      <a:cxn ang="0">
                        <a:pos x="194" y="10367"/>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endParaRPr lang="en-US"/>
                  </a:p>
                </p:txBody>
              </p:sp>
              <p:sp>
                <p:nvSpPr>
                  <p:cNvPr id="345097" name="Freeform 9"/>
                  <p:cNvSpPr>
                    <a:spLocks/>
                  </p:cNvSpPr>
                  <p:nvPr/>
                </p:nvSpPr>
                <p:spPr bwMode="auto">
                  <a:xfrm>
                    <a:off x="2880" y="540"/>
                    <a:ext cx="2596" cy="3638"/>
                  </a:xfrm>
                  <a:custGeom>
                    <a:avLst/>
                    <a:gdLst/>
                    <a:ahLst/>
                    <a:cxnLst>
                      <a:cxn ang="0">
                        <a:pos x="7545" y="5612"/>
                      </a:cxn>
                      <a:cxn ang="0">
                        <a:pos x="7418" y="7620"/>
                      </a:cxn>
                      <a:cxn ang="0">
                        <a:pos x="7205" y="10193"/>
                      </a:cxn>
                      <a:cxn ang="0">
                        <a:pos x="6633" y="10255"/>
                      </a:cxn>
                      <a:cxn ang="0">
                        <a:pos x="5986" y="10325"/>
                      </a:cxn>
                      <a:cxn ang="0">
                        <a:pos x="5356" y="10377"/>
                      </a:cxn>
                      <a:cxn ang="0">
                        <a:pos x="4708" y="10398"/>
                      </a:cxn>
                      <a:cxn ang="0">
                        <a:pos x="4063" y="10398"/>
                      </a:cxn>
                      <a:cxn ang="0">
                        <a:pos x="3421" y="10366"/>
                      </a:cxn>
                      <a:cxn ang="0">
                        <a:pos x="2788" y="10353"/>
                      </a:cxn>
                      <a:cxn ang="0">
                        <a:pos x="2401" y="10346"/>
                      </a:cxn>
                      <a:cxn ang="0">
                        <a:pos x="2025" y="10398"/>
                      </a:cxn>
                      <a:cxn ang="0">
                        <a:pos x="1650" y="10433"/>
                      </a:cxn>
                      <a:cxn ang="0">
                        <a:pos x="1281" y="10506"/>
                      </a:cxn>
                      <a:cxn ang="0">
                        <a:pos x="914" y="10597"/>
                      </a:cxn>
                      <a:cxn ang="0">
                        <a:pos x="551" y="10708"/>
                      </a:cxn>
                      <a:cxn ang="0">
                        <a:pos x="190" y="10837"/>
                      </a:cxn>
                      <a:cxn ang="0">
                        <a:pos x="0" y="10913"/>
                      </a:cxn>
                      <a:cxn ang="0">
                        <a:pos x="848" y="10777"/>
                      </a:cxn>
                      <a:cxn ang="0">
                        <a:pos x="1901" y="10677"/>
                      </a:cxn>
                      <a:cxn ang="0">
                        <a:pos x="2967" y="10652"/>
                      </a:cxn>
                      <a:cxn ang="0">
                        <a:pos x="3597" y="10673"/>
                      </a:cxn>
                      <a:cxn ang="0">
                        <a:pos x="4232" y="10677"/>
                      </a:cxn>
                      <a:cxn ang="0">
                        <a:pos x="4883" y="10686"/>
                      </a:cxn>
                      <a:cxn ang="0">
                        <a:pos x="5525" y="10663"/>
                      </a:cxn>
                      <a:cxn ang="0">
                        <a:pos x="6155" y="10611"/>
                      </a:cxn>
                      <a:cxn ang="0">
                        <a:pos x="6806" y="10558"/>
                      </a:cxn>
                      <a:cxn ang="0">
                        <a:pos x="7382" y="10488"/>
                      </a:cxn>
                      <a:cxn ang="0">
                        <a:pos x="7448" y="10193"/>
                      </a:cxn>
                      <a:cxn ang="0">
                        <a:pos x="7656" y="7627"/>
                      </a:cxn>
                      <a:cxn ang="0">
                        <a:pos x="7787" y="5615"/>
                      </a:cxn>
                      <a:cxn ang="0">
                        <a:pos x="7787" y="45"/>
                      </a:cxn>
                      <a:cxn ang="0">
                        <a:pos x="7542" y="0"/>
                      </a:cxn>
                      <a:cxn ang="0">
                        <a:pos x="7545" y="5612"/>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endParaRPr lang="en-US"/>
                  </a:p>
                </p:txBody>
              </p:sp>
              <p:sp>
                <p:nvSpPr>
                  <p:cNvPr id="345098" name="Freeform 10"/>
                  <p:cNvSpPr>
                    <a:spLocks/>
                  </p:cNvSpPr>
                  <p:nvPr/>
                </p:nvSpPr>
                <p:spPr bwMode="auto">
                  <a:xfrm>
                    <a:off x="328" y="647"/>
                    <a:ext cx="2572" cy="3555"/>
                  </a:xfrm>
                  <a:custGeom>
                    <a:avLst/>
                    <a:gdLst/>
                    <a:ahLst/>
                    <a:cxnLst>
                      <a:cxn ang="0">
                        <a:pos x="248" y="3"/>
                      </a:cxn>
                      <a:cxn ang="0">
                        <a:pos x="0" y="0"/>
                      </a:cxn>
                      <a:cxn ang="0">
                        <a:pos x="6" y="10665"/>
                      </a:cxn>
                      <a:cxn ang="0">
                        <a:pos x="7717" y="10658"/>
                      </a:cxn>
                      <a:cxn ang="0">
                        <a:pos x="7717" y="10585"/>
                      </a:cxn>
                      <a:cxn ang="0">
                        <a:pos x="7629" y="10585"/>
                      </a:cxn>
                      <a:cxn ang="0">
                        <a:pos x="6779" y="10467"/>
                      </a:cxn>
                      <a:cxn ang="0">
                        <a:pos x="5722" y="10365"/>
                      </a:cxn>
                      <a:cxn ang="0">
                        <a:pos x="4654" y="10342"/>
                      </a:cxn>
                      <a:cxn ang="0">
                        <a:pos x="245" y="10324"/>
                      </a:cxn>
                      <a:cxn ang="0">
                        <a:pos x="248" y="3"/>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endParaRPr lang="en-US"/>
                  </a:p>
                </p:txBody>
              </p:sp>
              <p:grpSp>
                <p:nvGrpSpPr>
                  <p:cNvPr id="6" name="Group 11"/>
                  <p:cNvGrpSpPr>
                    <a:grpSpLocks/>
                  </p:cNvGrpSpPr>
                  <p:nvPr/>
                </p:nvGrpSpPr>
                <p:grpSpPr bwMode="auto">
                  <a:xfrm>
                    <a:off x="469" y="481"/>
                    <a:ext cx="4931" cy="3697"/>
                    <a:chOff x="451" y="481"/>
                    <a:chExt cx="4931" cy="3697"/>
                  </a:xfrm>
                </p:grpSpPr>
                <p:sp>
                  <p:nvSpPr>
                    <p:cNvPr id="345100" name="Freeform 12"/>
                    <p:cNvSpPr>
                      <a:spLocks/>
                    </p:cNvSpPr>
                    <p:nvPr/>
                  </p:nvSpPr>
                  <p:spPr bwMode="auto">
                    <a:xfrm>
                      <a:off x="451" y="481"/>
                      <a:ext cx="4931" cy="3697"/>
                    </a:xfrm>
                    <a:custGeom>
                      <a:avLst/>
                      <a:gdLst/>
                      <a:ahLst/>
                      <a:cxnLst>
                        <a:cxn ang="0">
                          <a:pos x="5416" y="7"/>
                        </a:cxn>
                        <a:cxn ang="0">
                          <a:pos x="5476" y="7"/>
                        </a:cxn>
                        <a:cxn ang="0">
                          <a:pos x="5661" y="0"/>
                        </a:cxn>
                        <a:cxn ang="0">
                          <a:pos x="5846" y="7"/>
                        </a:cxn>
                        <a:cxn ang="0">
                          <a:pos x="6028" y="21"/>
                        </a:cxn>
                        <a:cxn ang="0">
                          <a:pos x="6213" y="44"/>
                        </a:cxn>
                        <a:cxn ang="0">
                          <a:pos x="6394" y="83"/>
                        </a:cxn>
                        <a:cxn ang="0">
                          <a:pos x="6570" y="135"/>
                        </a:cxn>
                        <a:cxn ang="0">
                          <a:pos x="6751" y="190"/>
                        </a:cxn>
                        <a:cxn ang="0">
                          <a:pos x="6924" y="250"/>
                        </a:cxn>
                        <a:cxn ang="0">
                          <a:pos x="7099" y="334"/>
                        </a:cxn>
                        <a:cxn ang="0">
                          <a:pos x="7266" y="421"/>
                        </a:cxn>
                        <a:cxn ang="0">
                          <a:pos x="7432" y="334"/>
                        </a:cxn>
                        <a:cxn ang="0">
                          <a:pos x="7605" y="250"/>
                        </a:cxn>
                        <a:cxn ang="0">
                          <a:pos x="7774" y="190"/>
                        </a:cxn>
                        <a:cxn ang="0">
                          <a:pos x="7953" y="135"/>
                        </a:cxn>
                        <a:cxn ang="0">
                          <a:pos x="8129" y="83"/>
                        </a:cxn>
                        <a:cxn ang="0">
                          <a:pos x="8314" y="44"/>
                        </a:cxn>
                        <a:cxn ang="0">
                          <a:pos x="8499" y="21"/>
                        </a:cxn>
                        <a:cxn ang="0">
                          <a:pos x="8674" y="7"/>
                        </a:cxn>
                        <a:cxn ang="0">
                          <a:pos x="8864" y="0"/>
                        </a:cxn>
                        <a:cxn ang="0">
                          <a:pos x="9049" y="7"/>
                        </a:cxn>
                        <a:cxn ang="0">
                          <a:pos x="9107" y="7"/>
                        </a:cxn>
                        <a:cxn ang="0">
                          <a:pos x="9107" y="0"/>
                        </a:cxn>
                        <a:cxn ang="0">
                          <a:pos x="14793" y="0"/>
                        </a:cxn>
                        <a:cxn ang="0">
                          <a:pos x="14793" y="5792"/>
                        </a:cxn>
                        <a:cxn ang="0">
                          <a:pos x="14666" y="7804"/>
                        </a:cxn>
                        <a:cxn ang="0">
                          <a:pos x="14453" y="10370"/>
                        </a:cxn>
                        <a:cxn ang="0">
                          <a:pos x="14453" y="10363"/>
                        </a:cxn>
                        <a:cxn ang="0">
                          <a:pos x="13881" y="10432"/>
                        </a:cxn>
                        <a:cxn ang="0">
                          <a:pos x="13243" y="10495"/>
                        </a:cxn>
                        <a:cxn ang="0">
                          <a:pos x="12604" y="10537"/>
                        </a:cxn>
                        <a:cxn ang="0">
                          <a:pos x="11956" y="10564"/>
                        </a:cxn>
                        <a:cxn ang="0">
                          <a:pos x="11314" y="10564"/>
                        </a:cxn>
                        <a:cxn ang="0">
                          <a:pos x="10669" y="10554"/>
                        </a:cxn>
                        <a:cxn ang="0">
                          <a:pos x="10028" y="10519"/>
                        </a:cxn>
                        <a:cxn ang="0">
                          <a:pos x="9649" y="10530"/>
                        </a:cxn>
                        <a:cxn ang="0">
                          <a:pos x="9273" y="10564"/>
                        </a:cxn>
                        <a:cxn ang="0">
                          <a:pos x="8898" y="10614"/>
                        </a:cxn>
                        <a:cxn ang="0">
                          <a:pos x="8529" y="10690"/>
                        </a:cxn>
                        <a:cxn ang="0">
                          <a:pos x="8162" y="10770"/>
                        </a:cxn>
                        <a:cxn ang="0">
                          <a:pos x="7805" y="10881"/>
                        </a:cxn>
                        <a:cxn ang="0">
                          <a:pos x="7438" y="11014"/>
                        </a:cxn>
                        <a:cxn ang="0">
                          <a:pos x="7248" y="11090"/>
                        </a:cxn>
                        <a:cxn ang="0">
                          <a:pos x="7112" y="11000"/>
                        </a:cxn>
                        <a:cxn ang="0">
                          <a:pos x="6960" y="10913"/>
                        </a:cxn>
                        <a:cxn ang="0">
                          <a:pos x="6812" y="10840"/>
                        </a:cxn>
                        <a:cxn ang="0">
                          <a:pos x="6658" y="10788"/>
                        </a:cxn>
                        <a:cxn ang="0">
                          <a:pos x="6503" y="10724"/>
                        </a:cxn>
                        <a:cxn ang="0">
                          <a:pos x="6348" y="10676"/>
                        </a:cxn>
                        <a:cxn ang="0">
                          <a:pos x="6189" y="10644"/>
                        </a:cxn>
                        <a:cxn ang="0">
                          <a:pos x="6022" y="10607"/>
                        </a:cxn>
                        <a:cxn ang="0">
                          <a:pos x="5861" y="10585"/>
                        </a:cxn>
                        <a:cxn ang="0">
                          <a:pos x="5710" y="10575"/>
                        </a:cxn>
                        <a:cxn ang="0">
                          <a:pos x="5689" y="10575"/>
                        </a:cxn>
                        <a:cxn ang="0">
                          <a:pos x="0" y="10585"/>
                        </a:cxn>
                        <a:cxn ang="0">
                          <a:pos x="0" y="0"/>
                        </a:cxn>
                        <a:cxn ang="0">
                          <a:pos x="5458" y="7"/>
                        </a:cxn>
                        <a:cxn ang="0">
                          <a:pos x="5416" y="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endParaRPr lang="en-US"/>
                    </a:p>
                  </p:txBody>
                </p:sp>
                <p:sp>
                  <p:nvSpPr>
                    <p:cNvPr id="345101" name="Line 13"/>
                    <p:cNvSpPr>
                      <a:spLocks noChangeShapeType="1"/>
                    </p:cNvSpPr>
                    <p:nvPr/>
                  </p:nvSpPr>
                  <p:spPr bwMode="auto">
                    <a:xfrm flipV="1">
                      <a:off x="2868" y="3936"/>
                      <a:ext cx="0" cy="240"/>
                    </a:xfrm>
                    <a:prstGeom prst="line">
                      <a:avLst/>
                    </a:prstGeom>
                    <a:noFill/>
                    <a:ln w="12700">
                      <a:solidFill>
                        <a:schemeClr val="tx1"/>
                      </a:solidFill>
                      <a:round/>
                      <a:headEnd type="none" w="sm" len="sm"/>
                      <a:tailEnd type="none" w="sm" len="sm"/>
                    </a:ln>
                    <a:effectLst/>
                  </p:spPr>
                  <p:txBody>
                    <a:bodyPr/>
                    <a:lstStyle/>
                    <a:p>
                      <a:endParaRPr lang="en-US"/>
                    </a:p>
                  </p:txBody>
                </p:sp>
              </p:grpSp>
            </p:grpSp>
            <p:sp>
              <p:nvSpPr>
                <p:cNvPr id="345102" name="Line 14"/>
                <p:cNvSpPr>
                  <a:spLocks noChangeShapeType="1"/>
                </p:cNvSpPr>
                <p:nvPr/>
              </p:nvSpPr>
              <p:spPr bwMode="auto">
                <a:xfrm>
                  <a:off x="2891" y="624"/>
                  <a:ext cx="0" cy="144"/>
                </a:xfrm>
                <a:prstGeom prst="line">
                  <a:avLst/>
                </a:prstGeom>
                <a:noFill/>
                <a:ln w="12700">
                  <a:solidFill>
                    <a:schemeClr val="tx1"/>
                  </a:solidFill>
                  <a:round/>
                  <a:headEnd type="none" w="sm" len="sm"/>
                  <a:tailEnd type="none" w="sm" len="sm"/>
                </a:ln>
                <a:effectLst/>
              </p:spPr>
              <p:txBody>
                <a:bodyPr/>
                <a:lstStyle/>
                <a:p>
                  <a:endParaRPr lang="en-US"/>
                </a:p>
              </p:txBody>
            </p:sp>
          </p:grpSp>
          <p:sp>
            <p:nvSpPr>
              <p:cNvPr id="345103" name="Text Box 15"/>
              <p:cNvSpPr txBox="1">
                <a:spLocks noChangeArrowheads="1"/>
              </p:cNvSpPr>
              <p:nvPr/>
            </p:nvSpPr>
            <p:spPr bwMode="auto">
              <a:xfrm>
                <a:off x="662" y="1102"/>
                <a:ext cx="4426" cy="235"/>
              </a:xfrm>
              <a:prstGeom prst="rect">
                <a:avLst/>
              </a:prstGeom>
              <a:noFill/>
              <a:ln w="9525">
                <a:noFill/>
                <a:miter lim="800000"/>
                <a:headEnd/>
                <a:tailEnd/>
              </a:ln>
              <a:effectLst/>
            </p:spPr>
            <p:txBody>
              <a:bodyPr>
                <a:spAutoFit/>
              </a:bodyPr>
              <a:lstStyle/>
              <a:p>
                <a:endParaRPr lang="en-US" sz="2600"/>
              </a:p>
            </p:txBody>
          </p:sp>
        </p:grpSp>
        <p:sp>
          <p:nvSpPr>
            <p:cNvPr id="345104" name="Rectangle 16"/>
            <p:cNvSpPr>
              <a:spLocks noChangeArrowheads="1"/>
            </p:cNvSpPr>
            <p:nvPr/>
          </p:nvSpPr>
          <p:spPr bwMode="auto">
            <a:xfrm>
              <a:off x="288" y="48"/>
              <a:ext cx="5184" cy="291"/>
            </a:xfrm>
            <a:prstGeom prst="rect">
              <a:avLst/>
            </a:prstGeom>
            <a:noFill/>
            <a:ln w="9525">
              <a:noFill/>
              <a:miter lim="800000"/>
              <a:headEnd/>
              <a:tailEnd/>
            </a:ln>
            <a:effectLst/>
          </p:spPr>
          <p:txBody>
            <a:bodyPr>
              <a:spAutoFit/>
            </a:bodyPr>
            <a:lstStyle/>
            <a:p>
              <a:endParaRPr lang="en-US" b="1" u="sng" dirty="0"/>
            </a:p>
          </p:txBody>
        </p:sp>
      </p:grpSp>
      <p:sp>
        <p:nvSpPr>
          <p:cNvPr id="345105" name="Text Box 17"/>
          <p:cNvSpPr txBox="1">
            <a:spLocks noChangeArrowheads="1"/>
          </p:cNvSpPr>
          <p:nvPr/>
        </p:nvSpPr>
        <p:spPr bwMode="auto">
          <a:xfrm>
            <a:off x="457200" y="2971800"/>
            <a:ext cx="8169275" cy="461665"/>
          </a:xfrm>
          <a:prstGeom prst="rect">
            <a:avLst/>
          </a:prstGeom>
          <a:noFill/>
          <a:ln w="9525">
            <a:noFill/>
            <a:miter lim="800000"/>
            <a:headEnd/>
            <a:tailEnd/>
          </a:ln>
          <a:effectLst/>
        </p:spPr>
        <p:txBody>
          <a:bodyPr>
            <a:spAutoFit/>
          </a:bodyPr>
          <a:lstStyle/>
          <a:p>
            <a:endParaRPr lang="en-US" dirty="0"/>
          </a:p>
        </p:txBody>
      </p:sp>
      <p:sp>
        <p:nvSpPr>
          <p:cNvPr id="19" name="Title 18"/>
          <p:cNvSpPr>
            <a:spLocks noGrp="1"/>
          </p:cNvSpPr>
          <p:nvPr>
            <p:ph type="title"/>
          </p:nvPr>
        </p:nvSpPr>
        <p:spPr>
          <a:xfrm>
            <a:off x="457200" y="461417"/>
            <a:ext cx="8229600" cy="769441"/>
          </a:xfrm>
        </p:spPr>
        <p:txBody>
          <a:bodyPr>
            <a:spAutoFit/>
          </a:bodyPr>
          <a:lstStyle/>
          <a:p>
            <a:r>
              <a:rPr lang="en-US" b="1" dirty="0">
                <a:solidFill>
                  <a:schemeClr val="tx1"/>
                </a:solidFill>
              </a:rPr>
              <a:t>Does Jesus Care?</a:t>
            </a:r>
          </a:p>
        </p:txBody>
      </p:sp>
      <p:sp>
        <p:nvSpPr>
          <p:cNvPr id="20" name="Content Placeholder 19"/>
          <p:cNvSpPr>
            <a:spLocks noGrp="1"/>
          </p:cNvSpPr>
          <p:nvPr>
            <p:ph idx="1"/>
          </p:nvPr>
        </p:nvSpPr>
        <p:spPr>
          <a:xfrm>
            <a:off x="457200" y="1600200"/>
            <a:ext cx="8229600" cy="4782848"/>
          </a:xfrm>
        </p:spPr>
        <p:txBody>
          <a:bodyPr>
            <a:spAutoFit/>
          </a:bodyPr>
          <a:lstStyle/>
          <a:p>
            <a:r>
              <a:rPr lang="en-US" dirty="0"/>
              <a:t>Conclusion:</a:t>
            </a:r>
          </a:p>
          <a:p>
            <a:pPr lvl="1"/>
            <a:r>
              <a:rPr lang="en-US" dirty="0"/>
              <a:t>All of us experience dark times in our lives; times of deep grief and sorrow.</a:t>
            </a:r>
          </a:p>
          <a:p>
            <a:pPr lvl="1"/>
            <a:r>
              <a:rPr lang="en-US" dirty="0"/>
              <a:t>Jesus cares …</a:t>
            </a:r>
          </a:p>
          <a:p>
            <a:pPr lvl="2"/>
            <a:r>
              <a:rPr lang="en-US" dirty="0"/>
              <a:t>Enough to leave the glory of heaven, to live in the flesh of man, and to die the cruel death of the cross for our sins.</a:t>
            </a:r>
          </a:p>
          <a:p>
            <a:pPr lvl="2"/>
            <a:r>
              <a:rPr lang="en-US" dirty="0"/>
              <a:t>Enough to demonstrate the power of God in His resurrection; ascended to the right hand of the Father, where He serves as our high priest. </a:t>
            </a:r>
            <a:br>
              <a:rPr lang="en-US" dirty="0"/>
            </a:br>
            <a:r>
              <a:rPr lang="en-US" dirty="0"/>
              <a:t>Hebrews 4:15-16</a:t>
            </a:r>
          </a:p>
        </p:txBody>
      </p:sp>
      <p:sp>
        <p:nvSpPr>
          <p:cNvPr id="21" name="Slide Number Placeholder 20"/>
          <p:cNvSpPr>
            <a:spLocks noGrp="1"/>
          </p:cNvSpPr>
          <p:nvPr>
            <p:ph type="sldNum" sz="quarter" idx="12"/>
          </p:nvPr>
        </p:nvSpPr>
        <p:spPr/>
        <p:txBody>
          <a:bodyPr/>
          <a:lstStyle/>
          <a:p>
            <a:fld id="{F405CFA3-C903-4909-BC26-9A0395413610}" type="slidenum">
              <a:rPr lang="en-US" smtClean="0"/>
              <a:pPr/>
              <a:t>13</a:t>
            </a:fld>
            <a:endParaRPr lang="en-US"/>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nodePh="1">
                                  <p:stCondLst>
                                    <p:cond delay="0"/>
                                  </p:stCondLst>
                                  <p:endCondLst>
                                    <p:cond evt="begin" delay="0">
                                      <p:tn val="5"/>
                                    </p:cond>
                                  </p:endCondLst>
                                  <p:childTnLst>
                                    <p:set>
                                      <p:cBhvr>
                                        <p:cTn id="6" dur="1" fill="hold">
                                          <p:stCondLst>
                                            <p:cond delay="0"/>
                                          </p:stCondLst>
                                        </p:cTn>
                                        <p:tgtEl>
                                          <p:spTgt spid="345105"/>
                                        </p:tgtEl>
                                        <p:attrNameLst>
                                          <p:attrName>style.visibility</p:attrName>
                                        </p:attrNameLst>
                                      </p:cBhvr>
                                      <p:to>
                                        <p:strVal val="visible"/>
                                      </p:to>
                                    </p:set>
                                    <p:animEffect transition="in" filter="wipe(up)">
                                      <p:cBhvr>
                                        <p:cTn id="7" dur="500"/>
                                        <p:tgtEl>
                                          <p:spTgt spid="34510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0">
                                            <p:txEl>
                                              <p:pRg st="3" end="3"/>
                                            </p:txEl>
                                          </p:spTgt>
                                        </p:tgtEl>
                                        <p:attrNameLst>
                                          <p:attrName>style.visibility</p:attrName>
                                        </p:attrNameLst>
                                      </p:cBhvr>
                                      <p:to>
                                        <p:strVal val="visible"/>
                                      </p:to>
                                    </p:set>
                                    <p:animEffect transition="in" filter="wipe(left)">
                                      <p:cBhvr>
                                        <p:cTn id="12" dur="500"/>
                                        <p:tgtEl>
                                          <p:spTgt spid="20">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20">
                                            <p:txEl>
                                              <p:pRg st="4" end="4"/>
                                            </p:txEl>
                                          </p:spTgt>
                                        </p:tgtEl>
                                        <p:attrNameLst>
                                          <p:attrName>style.visibility</p:attrName>
                                        </p:attrNameLst>
                                      </p:cBhvr>
                                      <p:to>
                                        <p:strVal val="visible"/>
                                      </p:to>
                                    </p:set>
                                    <p:animEffect transition="in" filter="wipe(left)">
                                      <p:cBhvr>
                                        <p:cTn id="17" dur="500"/>
                                        <p:tgtEl>
                                          <p:spTgt spid="2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510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228600" y="228600"/>
            <a:ext cx="8915400" cy="7162800"/>
            <a:chOff x="96" y="48"/>
            <a:chExt cx="5616" cy="4512"/>
          </a:xfrm>
        </p:grpSpPr>
        <p:grpSp>
          <p:nvGrpSpPr>
            <p:cNvPr id="3" name="Group 3"/>
            <p:cNvGrpSpPr>
              <a:grpSpLocks/>
            </p:cNvGrpSpPr>
            <p:nvPr/>
          </p:nvGrpSpPr>
          <p:grpSpPr bwMode="auto">
            <a:xfrm>
              <a:off x="96" y="96"/>
              <a:ext cx="5616" cy="4464"/>
              <a:chOff x="528" y="1098"/>
              <a:chExt cx="4789" cy="3414"/>
            </a:xfrm>
          </p:grpSpPr>
          <p:grpSp>
            <p:nvGrpSpPr>
              <p:cNvPr id="4" name="Group 4"/>
              <p:cNvGrpSpPr>
                <a:grpSpLocks/>
              </p:cNvGrpSpPr>
              <p:nvPr/>
            </p:nvGrpSpPr>
            <p:grpSpPr bwMode="auto">
              <a:xfrm>
                <a:off x="528" y="1098"/>
                <a:ext cx="4789" cy="3414"/>
                <a:chOff x="328" y="481"/>
                <a:chExt cx="5229" cy="4022"/>
              </a:xfrm>
            </p:grpSpPr>
            <p:grpSp>
              <p:nvGrpSpPr>
                <p:cNvPr id="5" name="Group 5"/>
                <p:cNvGrpSpPr>
                  <a:grpSpLocks/>
                </p:cNvGrpSpPr>
                <p:nvPr/>
              </p:nvGrpSpPr>
              <p:grpSpPr bwMode="auto">
                <a:xfrm>
                  <a:off x="328" y="481"/>
                  <a:ext cx="5229" cy="4022"/>
                  <a:chOff x="328" y="481"/>
                  <a:chExt cx="5229" cy="4022"/>
                </a:xfrm>
              </p:grpSpPr>
              <p:sp>
                <p:nvSpPr>
                  <p:cNvPr id="345094" name="Freeform 6"/>
                  <p:cNvSpPr>
                    <a:spLocks/>
                  </p:cNvSpPr>
                  <p:nvPr/>
                </p:nvSpPr>
                <p:spPr bwMode="auto">
                  <a:xfrm>
                    <a:off x="2890" y="624"/>
                    <a:ext cx="2667" cy="3578"/>
                  </a:xfrm>
                  <a:custGeom>
                    <a:avLst/>
                    <a:gdLst/>
                    <a:ahLst/>
                    <a:cxnLst>
                      <a:cxn ang="0">
                        <a:pos x="7757" y="5361"/>
                      </a:cxn>
                      <a:cxn ang="0">
                        <a:pos x="7626" y="7369"/>
                      </a:cxn>
                      <a:cxn ang="0">
                        <a:pos x="7418" y="9942"/>
                      </a:cxn>
                      <a:cxn ang="0">
                        <a:pos x="7352" y="10230"/>
                      </a:cxn>
                      <a:cxn ang="0">
                        <a:pos x="6776" y="10300"/>
                      </a:cxn>
                      <a:cxn ang="0">
                        <a:pos x="6137" y="10360"/>
                      </a:cxn>
                      <a:cxn ang="0">
                        <a:pos x="5495" y="10401"/>
                      </a:cxn>
                      <a:cxn ang="0">
                        <a:pos x="4853" y="10428"/>
                      </a:cxn>
                      <a:cxn ang="0">
                        <a:pos x="4208" y="10428"/>
                      </a:cxn>
                      <a:cxn ang="0">
                        <a:pos x="3567" y="10422"/>
                      </a:cxn>
                      <a:cxn ang="0">
                        <a:pos x="2937" y="10394"/>
                      </a:cxn>
                      <a:cxn ang="0">
                        <a:pos x="1871" y="10435"/>
                      </a:cxn>
                      <a:cxn ang="0">
                        <a:pos x="818" y="10533"/>
                      </a:cxn>
                      <a:cxn ang="0">
                        <a:pos x="0" y="10655"/>
                      </a:cxn>
                      <a:cxn ang="0">
                        <a:pos x="0" y="10728"/>
                      </a:cxn>
                      <a:cxn ang="0">
                        <a:pos x="7999" y="10735"/>
                      </a:cxn>
                      <a:cxn ang="0">
                        <a:pos x="7999" y="0"/>
                      </a:cxn>
                      <a:cxn ang="0">
                        <a:pos x="7757" y="0"/>
                      </a:cxn>
                      <a:cxn ang="0">
                        <a:pos x="7757" y="5361"/>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endParaRPr lang="en-US"/>
                  </a:p>
                </p:txBody>
              </p:sp>
              <p:sp>
                <p:nvSpPr>
                  <p:cNvPr id="345095" name="Freeform 7"/>
                  <p:cNvSpPr>
                    <a:spLocks/>
                  </p:cNvSpPr>
                  <p:nvPr/>
                </p:nvSpPr>
                <p:spPr bwMode="auto">
                  <a:xfrm>
                    <a:off x="3013" y="4011"/>
                    <a:ext cx="290" cy="492"/>
                  </a:xfrm>
                  <a:custGeom>
                    <a:avLst/>
                    <a:gdLst/>
                    <a:ahLst/>
                    <a:cxnLst>
                      <a:cxn ang="0">
                        <a:pos x="0" y="0"/>
                      </a:cxn>
                      <a:cxn ang="0">
                        <a:pos x="0" y="1475"/>
                      </a:cxn>
                      <a:cxn ang="0">
                        <a:pos x="433" y="1002"/>
                      </a:cxn>
                      <a:cxn ang="0">
                        <a:pos x="870" y="1475"/>
                      </a:cxn>
                      <a:cxn ang="0">
                        <a:pos x="870" y="0"/>
                      </a:cxn>
                      <a:cxn ang="0">
                        <a:pos x="0" y="0"/>
                      </a:cxn>
                    </a:cxnLst>
                    <a:rect l="0" t="0" r="r" b="b"/>
                    <a:pathLst>
                      <a:path w="870" h="1475">
                        <a:moveTo>
                          <a:pt x="0" y="0"/>
                        </a:moveTo>
                        <a:lnTo>
                          <a:pt x="0" y="1475"/>
                        </a:lnTo>
                        <a:lnTo>
                          <a:pt x="433" y="1002"/>
                        </a:lnTo>
                        <a:lnTo>
                          <a:pt x="870" y="1475"/>
                        </a:lnTo>
                        <a:lnTo>
                          <a:pt x="870" y="0"/>
                        </a:lnTo>
                        <a:lnTo>
                          <a:pt x="0" y="0"/>
                        </a:lnTo>
                        <a:close/>
                      </a:path>
                    </a:pathLst>
                  </a:custGeom>
                  <a:solidFill>
                    <a:srgbClr val="FF6600"/>
                  </a:solidFill>
                  <a:ln w="9525">
                    <a:noFill/>
                    <a:round/>
                    <a:headEnd/>
                    <a:tailEnd/>
                  </a:ln>
                </p:spPr>
                <p:txBody>
                  <a:bodyPr/>
                  <a:lstStyle/>
                  <a:p>
                    <a:endParaRPr lang="en-US"/>
                  </a:p>
                </p:txBody>
              </p:sp>
              <p:sp>
                <p:nvSpPr>
                  <p:cNvPr id="345096" name="Freeform 8"/>
                  <p:cNvSpPr>
                    <a:spLocks/>
                  </p:cNvSpPr>
                  <p:nvPr/>
                </p:nvSpPr>
                <p:spPr bwMode="auto">
                  <a:xfrm>
                    <a:off x="410" y="553"/>
                    <a:ext cx="2483" cy="3623"/>
                  </a:xfrm>
                  <a:custGeom>
                    <a:avLst/>
                    <a:gdLst/>
                    <a:ahLst/>
                    <a:cxnLst>
                      <a:cxn ang="0">
                        <a:pos x="194" y="10367"/>
                      </a:cxn>
                      <a:cxn ang="0">
                        <a:pos x="5883" y="10360"/>
                      </a:cxn>
                      <a:cxn ang="0">
                        <a:pos x="5904" y="10367"/>
                      </a:cxn>
                      <a:cxn ang="0">
                        <a:pos x="6055" y="10374"/>
                      </a:cxn>
                      <a:cxn ang="0">
                        <a:pos x="6216" y="10395"/>
                      </a:cxn>
                      <a:cxn ang="0">
                        <a:pos x="6383" y="10419"/>
                      </a:cxn>
                      <a:cxn ang="0">
                        <a:pos x="6536" y="10461"/>
                      </a:cxn>
                      <a:cxn ang="0">
                        <a:pos x="6697" y="10509"/>
                      </a:cxn>
                      <a:cxn ang="0">
                        <a:pos x="6852" y="10566"/>
                      </a:cxn>
                      <a:cxn ang="0">
                        <a:pos x="7006" y="10625"/>
                      </a:cxn>
                      <a:cxn ang="0">
                        <a:pos x="7157" y="10698"/>
                      </a:cxn>
                      <a:cxn ang="0">
                        <a:pos x="7306" y="10785"/>
                      </a:cxn>
                      <a:cxn ang="0">
                        <a:pos x="7451" y="10868"/>
                      </a:cxn>
                      <a:cxn ang="0">
                        <a:pos x="7388" y="10868"/>
                      </a:cxn>
                      <a:cxn ang="0">
                        <a:pos x="6534" y="10750"/>
                      </a:cxn>
                      <a:cxn ang="0">
                        <a:pos x="5477" y="10659"/>
                      </a:cxn>
                      <a:cxn ang="0">
                        <a:pos x="4415" y="10614"/>
                      </a:cxn>
                      <a:cxn ang="0">
                        <a:pos x="0" y="10614"/>
                      </a:cxn>
                      <a:cxn ang="0">
                        <a:pos x="3" y="0"/>
                      </a:cxn>
                      <a:cxn ang="0">
                        <a:pos x="194" y="0"/>
                      </a:cxn>
                      <a:cxn ang="0">
                        <a:pos x="194" y="10367"/>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endParaRPr lang="en-US"/>
                  </a:p>
                </p:txBody>
              </p:sp>
              <p:sp>
                <p:nvSpPr>
                  <p:cNvPr id="345097" name="Freeform 9"/>
                  <p:cNvSpPr>
                    <a:spLocks/>
                  </p:cNvSpPr>
                  <p:nvPr/>
                </p:nvSpPr>
                <p:spPr bwMode="auto">
                  <a:xfrm>
                    <a:off x="2880" y="540"/>
                    <a:ext cx="2596" cy="3638"/>
                  </a:xfrm>
                  <a:custGeom>
                    <a:avLst/>
                    <a:gdLst/>
                    <a:ahLst/>
                    <a:cxnLst>
                      <a:cxn ang="0">
                        <a:pos x="7545" y="5612"/>
                      </a:cxn>
                      <a:cxn ang="0">
                        <a:pos x="7418" y="7620"/>
                      </a:cxn>
                      <a:cxn ang="0">
                        <a:pos x="7205" y="10193"/>
                      </a:cxn>
                      <a:cxn ang="0">
                        <a:pos x="6633" y="10255"/>
                      </a:cxn>
                      <a:cxn ang="0">
                        <a:pos x="5986" y="10325"/>
                      </a:cxn>
                      <a:cxn ang="0">
                        <a:pos x="5356" y="10377"/>
                      </a:cxn>
                      <a:cxn ang="0">
                        <a:pos x="4708" y="10398"/>
                      </a:cxn>
                      <a:cxn ang="0">
                        <a:pos x="4063" y="10398"/>
                      </a:cxn>
                      <a:cxn ang="0">
                        <a:pos x="3421" y="10366"/>
                      </a:cxn>
                      <a:cxn ang="0">
                        <a:pos x="2788" y="10353"/>
                      </a:cxn>
                      <a:cxn ang="0">
                        <a:pos x="2401" y="10346"/>
                      </a:cxn>
                      <a:cxn ang="0">
                        <a:pos x="2025" y="10398"/>
                      </a:cxn>
                      <a:cxn ang="0">
                        <a:pos x="1650" y="10433"/>
                      </a:cxn>
                      <a:cxn ang="0">
                        <a:pos x="1281" y="10506"/>
                      </a:cxn>
                      <a:cxn ang="0">
                        <a:pos x="914" y="10597"/>
                      </a:cxn>
                      <a:cxn ang="0">
                        <a:pos x="551" y="10708"/>
                      </a:cxn>
                      <a:cxn ang="0">
                        <a:pos x="190" y="10837"/>
                      </a:cxn>
                      <a:cxn ang="0">
                        <a:pos x="0" y="10913"/>
                      </a:cxn>
                      <a:cxn ang="0">
                        <a:pos x="848" y="10777"/>
                      </a:cxn>
                      <a:cxn ang="0">
                        <a:pos x="1901" y="10677"/>
                      </a:cxn>
                      <a:cxn ang="0">
                        <a:pos x="2967" y="10652"/>
                      </a:cxn>
                      <a:cxn ang="0">
                        <a:pos x="3597" y="10673"/>
                      </a:cxn>
                      <a:cxn ang="0">
                        <a:pos x="4232" y="10677"/>
                      </a:cxn>
                      <a:cxn ang="0">
                        <a:pos x="4883" y="10686"/>
                      </a:cxn>
                      <a:cxn ang="0">
                        <a:pos x="5525" y="10663"/>
                      </a:cxn>
                      <a:cxn ang="0">
                        <a:pos x="6155" y="10611"/>
                      </a:cxn>
                      <a:cxn ang="0">
                        <a:pos x="6806" y="10558"/>
                      </a:cxn>
                      <a:cxn ang="0">
                        <a:pos x="7382" y="10488"/>
                      </a:cxn>
                      <a:cxn ang="0">
                        <a:pos x="7448" y="10193"/>
                      </a:cxn>
                      <a:cxn ang="0">
                        <a:pos x="7656" y="7627"/>
                      </a:cxn>
                      <a:cxn ang="0">
                        <a:pos x="7787" y="5615"/>
                      </a:cxn>
                      <a:cxn ang="0">
                        <a:pos x="7787" y="45"/>
                      </a:cxn>
                      <a:cxn ang="0">
                        <a:pos x="7542" y="0"/>
                      </a:cxn>
                      <a:cxn ang="0">
                        <a:pos x="7545" y="5612"/>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endParaRPr lang="en-US"/>
                  </a:p>
                </p:txBody>
              </p:sp>
              <p:sp>
                <p:nvSpPr>
                  <p:cNvPr id="345098" name="Freeform 10"/>
                  <p:cNvSpPr>
                    <a:spLocks/>
                  </p:cNvSpPr>
                  <p:nvPr/>
                </p:nvSpPr>
                <p:spPr bwMode="auto">
                  <a:xfrm>
                    <a:off x="328" y="647"/>
                    <a:ext cx="2572" cy="3555"/>
                  </a:xfrm>
                  <a:custGeom>
                    <a:avLst/>
                    <a:gdLst/>
                    <a:ahLst/>
                    <a:cxnLst>
                      <a:cxn ang="0">
                        <a:pos x="248" y="3"/>
                      </a:cxn>
                      <a:cxn ang="0">
                        <a:pos x="0" y="0"/>
                      </a:cxn>
                      <a:cxn ang="0">
                        <a:pos x="6" y="10665"/>
                      </a:cxn>
                      <a:cxn ang="0">
                        <a:pos x="7717" y="10658"/>
                      </a:cxn>
                      <a:cxn ang="0">
                        <a:pos x="7717" y="10585"/>
                      </a:cxn>
                      <a:cxn ang="0">
                        <a:pos x="7629" y="10585"/>
                      </a:cxn>
                      <a:cxn ang="0">
                        <a:pos x="6779" y="10467"/>
                      </a:cxn>
                      <a:cxn ang="0">
                        <a:pos x="5722" y="10365"/>
                      </a:cxn>
                      <a:cxn ang="0">
                        <a:pos x="4654" y="10342"/>
                      </a:cxn>
                      <a:cxn ang="0">
                        <a:pos x="245" y="10324"/>
                      </a:cxn>
                      <a:cxn ang="0">
                        <a:pos x="248" y="3"/>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endParaRPr lang="en-US"/>
                  </a:p>
                </p:txBody>
              </p:sp>
              <p:grpSp>
                <p:nvGrpSpPr>
                  <p:cNvPr id="6" name="Group 11"/>
                  <p:cNvGrpSpPr>
                    <a:grpSpLocks/>
                  </p:cNvGrpSpPr>
                  <p:nvPr/>
                </p:nvGrpSpPr>
                <p:grpSpPr bwMode="auto">
                  <a:xfrm>
                    <a:off x="469" y="481"/>
                    <a:ext cx="4931" cy="3697"/>
                    <a:chOff x="451" y="481"/>
                    <a:chExt cx="4931" cy="3697"/>
                  </a:xfrm>
                </p:grpSpPr>
                <p:sp>
                  <p:nvSpPr>
                    <p:cNvPr id="345100" name="Freeform 12"/>
                    <p:cNvSpPr>
                      <a:spLocks/>
                    </p:cNvSpPr>
                    <p:nvPr/>
                  </p:nvSpPr>
                  <p:spPr bwMode="auto">
                    <a:xfrm>
                      <a:off x="451" y="481"/>
                      <a:ext cx="4931" cy="3697"/>
                    </a:xfrm>
                    <a:custGeom>
                      <a:avLst/>
                      <a:gdLst/>
                      <a:ahLst/>
                      <a:cxnLst>
                        <a:cxn ang="0">
                          <a:pos x="5416" y="7"/>
                        </a:cxn>
                        <a:cxn ang="0">
                          <a:pos x="5476" y="7"/>
                        </a:cxn>
                        <a:cxn ang="0">
                          <a:pos x="5661" y="0"/>
                        </a:cxn>
                        <a:cxn ang="0">
                          <a:pos x="5846" y="7"/>
                        </a:cxn>
                        <a:cxn ang="0">
                          <a:pos x="6028" y="21"/>
                        </a:cxn>
                        <a:cxn ang="0">
                          <a:pos x="6213" y="44"/>
                        </a:cxn>
                        <a:cxn ang="0">
                          <a:pos x="6394" y="83"/>
                        </a:cxn>
                        <a:cxn ang="0">
                          <a:pos x="6570" y="135"/>
                        </a:cxn>
                        <a:cxn ang="0">
                          <a:pos x="6751" y="190"/>
                        </a:cxn>
                        <a:cxn ang="0">
                          <a:pos x="6924" y="250"/>
                        </a:cxn>
                        <a:cxn ang="0">
                          <a:pos x="7099" y="334"/>
                        </a:cxn>
                        <a:cxn ang="0">
                          <a:pos x="7266" y="421"/>
                        </a:cxn>
                        <a:cxn ang="0">
                          <a:pos x="7432" y="334"/>
                        </a:cxn>
                        <a:cxn ang="0">
                          <a:pos x="7605" y="250"/>
                        </a:cxn>
                        <a:cxn ang="0">
                          <a:pos x="7774" y="190"/>
                        </a:cxn>
                        <a:cxn ang="0">
                          <a:pos x="7953" y="135"/>
                        </a:cxn>
                        <a:cxn ang="0">
                          <a:pos x="8129" y="83"/>
                        </a:cxn>
                        <a:cxn ang="0">
                          <a:pos x="8314" y="44"/>
                        </a:cxn>
                        <a:cxn ang="0">
                          <a:pos x="8499" y="21"/>
                        </a:cxn>
                        <a:cxn ang="0">
                          <a:pos x="8674" y="7"/>
                        </a:cxn>
                        <a:cxn ang="0">
                          <a:pos x="8864" y="0"/>
                        </a:cxn>
                        <a:cxn ang="0">
                          <a:pos x="9049" y="7"/>
                        </a:cxn>
                        <a:cxn ang="0">
                          <a:pos x="9107" y="7"/>
                        </a:cxn>
                        <a:cxn ang="0">
                          <a:pos x="9107" y="0"/>
                        </a:cxn>
                        <a:cxn ang="0">
                          <a:pos x="14793" y="0"/>
                        </a:cxn>
                        <a:cxn ang="0">
                          <a:pos x="14793" y="5792"/>
                        </a:cxn>
                        <a:cxn ang="0">
                          <a:pos x="14666" y="7804"/>
                        </a:cxn>
                        <a:cxn ang="0">
                          <a:pos x="14453" y="10370"/>
                        </a:cxn>
                        <a:cxn ang="0">
                          <a:pos x="14453" y="10363"/>
                        </a:cxn>
                        <a:cxn ang="0">
                          <a:pos x="13881" y="10432"/>
                        </a:cxn>
                        <a:cxn ang="0">
                          <a:pos x="13243" y="10495"/>
                        </a:cxn>
                        <a:cxn ang="0">
                          <a:pos x="12604" y="10537"/>
                        </a:cxn>
                        <a:cxn ang="0">
                          <a:pos x="11956" y="10564"/>
                        </a:cxn>
                        <a:cxn ang="0">
                          <a:pos x="11314" y="10564"/>
                        </a:cxn>
                        <a:cxn ang="0">
                          <a:pos x="10669" y="10554"/>
                        </a:cxn>
                        <a:cxn ang="0">
                          <a:pos x="10028" y="10519"/>
                        </a:cxn>
                        <a:cxn ang="0">
                          <a:pos x="9649" y="10530"/>
                        </a:cxn>
                        <a:cxn ang="0">
                          <a:pos x="9273" y="10564"/>
                        </a:cxn>
                        <a:cxn ang="0">
                          <a:pos x="8898" y="10614"/>
                        </a:cxn>
                        <a:cxn ang="0">
                          <a:pos x="8529" y="10690"/>
                        </a:cxn>
                        <a:cxn ang="0">
                          <a:pos x="8162" y="10770"/>
                        </a:cxn>
                        <a:cxn ang="0">
                          <a:pos x="7805" y="10881"/>
                        </a:cxn>
                        <a:cxn ang="0">
                          <a:pos x="7438" y="11014"/>
                        </a:cxn>
                        <a:cxn ang="0">
                          <a:pos x="7248" y="11090"/>
                        </a:cxn>
                        <a:cxn ang="0">
                          <a:pos x="7112" y="11000"/>
                        </a:cxn>
                        <a:cxn ang="0">
                          <a:pos x="6960" y="10913"/>
                        </a:cxn>
                        <a:cxn ang="0">
                          <a:pos x="6812" y="10840"/>
                        </a:cxn>
                        <a:cxn ang="0">
                          <a:pos x="6658" y="10788"/>
                        </a:cxn>
                        <a:cxn ang="0">
                          <a:pos x="6503" y="10724"/>
                        </a:cxn>
                        <a:cxn ang="0">
                          <a:pos x="6348" y="10676"/>
                        </a:cxn>
                        <a:cxn ang="0">
                          <a:pos x="6189" y="10644"/>
                        </a:cxn>
                        <a:cxn ang="0">
                          <a:pos x="6022" y="10607"/>
                        </a:cxn>
                        <a:cxn ang="0">
                          <a:pos x="5861" y="10585"/>
                        </a:cxn>
                        <a:cxn ang="0">
                          <a:pos x="5710" y="10575"/>
                        </a:cxn>
                        <a:cxn ang="0">
                          <a:pos x="5689" y="10575"/>
                        </a:cxn>
                        <a:cxn ang="0">
                          <a:pos x="0" y="10585"/>
                        </a:cxn>
                        <a:cxn ang="0">
                          <a:pos x="0" y="0"/>
                        </a:cxn>
                        <a:cxn ang="0">
                          <a:pos x="5458" y="7"/>
                        </a:cxn>
                        <a:cxn ang="0">
                          <a:pos x="5416" y="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endParaRPr lang="en-US"/>
                    </a:p>
                  </p:txBody>
                </p:sp>
                <p:sp>
                  <p:nvSpPr>
                    <p:cNvPr id="345101" name="Line 13"/>
                    <p:cNvSpPr>
                      <a:spLocks noChangeShapeType="1"/>
                    </p:cNvSpPr>
                    <p:nvPr/>
                  </p:nvSpPr>
                  <p:spPr bwMode="auto">
                    <a:xfrm flipV="1">
                      <a:off x="2868" y="3936"/>
                      <a:ext cx="0" cy="240"/>
                    </a:xfrm>
                    <a:prstGeom prst="line">
                      <a:avLst/>
                    </a:prstGeom>
                    <a:noFill/>
                    <a:ln w="12700">
                      <a:solidFill>
                        <a:schemeClr val="tx1"/>
                      </a:solidFill>
                      <a:round/>
                      <a:headEnd type="none" w="sm" len="sm"/>
                      <a:tailEnd type="none" w="sm" len="sm"/>
                    </a:ln>
                    <a:effectLst/>
                  </p:spPr>
                  <p:txBody>
                    <a:bodyPr/>
                    <a:lstStyle/>
                    <a:p>
                      <a:endParaRPr lang="en-US"/>
                    </a:p>
                  </p:txBody>
                </p:sp>
              </p:grpSp>
            </p:grpSp>
            <p:sp>
              <p:nvSpPr>
                <p:cNvPr id="345102" name="Line 14"/>
                <p:cNvSpPr>
                  <a:spLocks noChangeShapeType="1"/>
                </p:cNvSpPr>
                <p:nvPr/>
              </p:nvSpPr>
              <p:spPr bwMode="auto">
                <a:xfrm>
                  <a:off x="2891" y="624"/>
                  <a:ext cx="0" cy="144"/>
                </a:xfrm>
                <a:prstGeom prst="line">
                  <a:avLst/>
                </a:prstGeom>
                <a:noFill/>
                <a:ln w="12700">
                  <a:solidFill>
                    <a:schemeClr val="tx1"/>
                  </a:solidFill>
                  <a:round/>
                  <a:headEnd type="none" w="sm" len="sm"/>
                  <a:tailEnd type="none" w="sm" len="sm"/>
                </a:ln>
                <a:effectLst/>
              </p:spPr>
              <p:txBody>
                <a:bodyPr/>
                <a:lstStyle/>
                <a:p>
                  <a:endParaRPr lang="en-US"/>
                </a:p>
              </p:txBody>
            </p:sp>
          </p:grpSp>
          <p:sp>
            <p:nvSpPr>
              <p:cNvPr id="345103" name="Text Box 15"/>
              <p:cNvSpPr txBox="1">
                <a:spLocks noChangeArrowheads="1"/>
              </p:cNvSpPr>
              <p:nvPr/>
            </p:nvSpPr>
            <p:spPr bwMode="auto">
              <a:xfrm>
                <a:off x="662" y="1102"/>
                <a:ext cx="4426" cy="235"/>
              </a:xfrm>
              <a:prstGeom prst="rect">
                <a:avLst/>
              </a:prstGeom>
              <a:noFill/>
              <a:ln w="9525">
                <a:noFill/>
                <a:miter lim="800000"/>
                <a:headEnd/>
                <a:tailEnd/>
              </a:ln>
              <a:effectLst/>
            </p:spPr>
            <p:txBody>
              <a:bodyPr>
                <a:spAutoFit/>
              </a:bodyPr>
              <a:lstStyle/>
              <a:p>
                <a:endParaRPr lang="en-US" sz="2600"/>
              </a:p>
            </p:txBody>
          </p:sp>
        </p:grpSp>
        <p:sp>
          <p:nvSpPr>
            <p:cNvPr id="345104" name="Rectangle 16"/>
            <p:cNvSpPr>
              <a:spLocks noChangeArrowheads="1"/>
            </p:cNvSpPr>
            <p:nvPr/>
          </p:nvSpPr>
          <p:spPr bwMode="auto">
            <a:xfrm>
              <a:off x="288" y="48"/>
              <a:ext cx="5184" cy="291"/>
            </a:xfrm>
            <a:prstGeom prst="rect">
              <a:avLst/>
            </a:prstGeom>
            <a:noFill/>
            <a:ln w="9525">
              <a:noFill/>
              <a:miter lim="800000"/>
              <a:headEnd/>
              <a:tailEnd/>
            </a:ln>
            <a:effectLst/>
          </p:spPr>
          <p:txBody>
            <a:bodyPr>
              <a:spAutoFit/>
            </a:bodyPr>
            <a:lstStyle/>
            <a:p>
              <a:endParaRPr lang="en-US" b="1" u="sng" dirty="0"/>
            </a:p>
          </p:txBody>
        </p:sp>
      </p:grpSp>
      <p:sp>
        <p:nvSpPr>
          <p:cNvPr id="345105" name="Text Box 17"/>
          <p:cNvSpPr txBox="1">
            <a:spLocks noChangeArrowheads="1"/>
          </p:cNvSpPr>
          <p:nvPr/>
        </p:nvSpPr>
        <p:spPr bwMode="auto">
          <a:xfrm>
            <a:off x="457200" y="2971800"/>
            <a:ext cx="8169275" cy="461665"/>
          </a:xfrm>
          <a:prstGeom prst="rect">
            <a:avLst/>
          </a:prstGeom>
          <a:noFill/>
          <a:ln w="9525">
            <a:noFill/>
            <a:miter lim="800000"/>
            <a:headEnd/>
            <a:tailEnd/>
          </a:ln>
          <a:effectLst/>
        </p:spPr>
        <p:txBody>
          <a:bodyPr>
            <a:spAutoFit/>
          </a:bodyPr>
          <a:lstStyle/>
          <a:p>
            <a:endParaRPr lang="en-US" dirty="0"/>
          </a:p>
        </p:txBody>
      </p:sp>
      <p:sp>
        <p:nvSpPr>
          <p:cNvPr id="19" name="Title 18"/>
          <p:cNvSpPr>
            <a:spLocks noGrp="1"/>
          </p:cNvSpPr>
          <p:nvPr>
            <p:ph type="title"/>
          </p:nvPr>
        </p:nvSpPr>
        <p:spPr>
          <a:xfrm>
            <a:off x="457200" y="461417"/>
            <a:ext cx="8229600" cy="769441"/>
          </a:xfrm>
        </p:spPr>
        <p:txBody>
          <a:bodyPr>
            <a:spAutoFit/>
          </a:bodyPr>
          <a:lstStyle/>
          <a:p>
            <a:r>
              <a:rPr lang="en-US" b="1" dirty="0">
                <a:solidFill>
                  <a:schemeClr val="tx1"/>
                </a:solidFill>
              </a:rPr>
              <a:t>Does Jesus Care?</a:t>
            </a:r>
          </a:p>
        </p:txBody>
      </p:sp>
      <p:sp>
        <p:nvSpPr>
          <p:cNvPr id="20" name="Content Placeholder 19"/>
          <p:cNvSpPr>
            <a:spLocks noGrp="1"/>
          </p:cNvSpPr>
          <p:nvPr>
            <p:ph idx="1"/>
          </p:nvPr>
        </p:nvSpPr>
        <p:spPr>
          <a:xfrm>
            <a:off x="457200" y="1600200"/>
            <a:ext cx="8458200" cy="4450449"/>
          </a:xfrm>
        </p:spPr>
        <p:txBody>
          <a:bodyPr>
            <a:spAutoFit/>
          </a:bodyPr>
          <a:lstStyle/>
          <a:p>
            <a:r>
              <a:rPr lang="en-US" dirty="0"/>
              <a:t>When dark clouds come our way and we dare ask the question, “Does Jesus Care?” Let us hear the resounding chorus …</a:t>
            </a:r>
          </a:p>
          <a:p>
            <a:r>
              <a:rPr lang="en-US" sz="3600" i="1" dirty="0"/>
              <a:t>“</a:t>
            </a:r>
            <a:r>
              <a:rPr lang="en-US" sz="3600" b="1" i="1" dirty="0"/>
              <a:t>O yes, He cares, I know He cares, His heart is touched with my grief; … When the days are weary, The long night dreary, I know my Savior cares</a:t>
            </a:r>
            <a:r>
              <a:rPr lang="en-US" sz="3600" i="1" dirty="0"/>
              <a:t>.”</a:t>
            </a:r>
            <a:endParaRPr lang="en-US" sz="2400" i="1" dirty="0"/>
          </a:p>
        </p:txBody>
      </p:sp>
      <p:sp>
        <p:nvSpPr>
          <p:cNvPr id="21" name="Slide Number Placeholder 20"/>
          <p:cNvSpPr>
            <a:spLocks noGrp="1"/>
          </p:cNvSpPr>
          <p:nvPr>
            <p:ph type="sldNum" sz="quarter" idx="12"/>
          </p:nvPr>
        </p:nvSpPr>
        <p:spPr/>
        <p:txBody>
          <a:bodyPr/>
          <a:lstStyle/>
          <a:p>
            <a:fld id="{F405CFA3-C903-4909-BC26-9A0395413610}" type="slidenum">
              <a:rPr lang="en-US" smtClean="0"/>
              <a:pPr/>
              <a:t>14</a:t>
            </a:fld>
            <a:endParaRPr lang="en-US"/>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nodePh="1">
                                  <p:stCondLst>
                                    <p:cond delay="0"/>
                                  </p:stCondLst>
                                  <p:endCondLst>
                                    <p:cond evt="begin" delay="0">
                                      <p:tn val="5"/>
                                    </p:cond>
                                  </p:endCondLst>
                                  <p:childTnLst>
                                    <p:set>
                                      <p:cBhvr>
                                        <p:cTn id="6" dur="1" fill="hold">
                                          <p:stCondLst>
                                            <p:cond delay="0"/>
                                          </p:stCondLst>
                                        </p:cTn>
                                        <p:tgtEl>
                                          <p:spTgt spid="345105"/>
                                        </p:tgtEl>
                                        <p:attrNameLst>
                                          <p:attrName>style.visibility</p:attrName>
                                        </p:attrNameLst>
                                      </p:cBhvr>
                                      <p:to>
                                        <p:strVal val="visible"/>
                                      </p:to>
                                    </p:set>
                                    <p:animEffect transition="in" filter="wipe(up)">
                                      <p:cBhvr>
                                        <p:cTn id="7" dur="500"/>
                                        <p:tgtEl>
                                          <p:spTgt spid="345105"/>
                                        </p:tgtEl>
                                      </p:cBhvr>
                                    </p:animEffect>
                                  </p:childTnLst>
                                </p:cTn>
                              </p:par>
                            </p:childTnLst>
                          </p:cTn>
                        </p:par>
                      </p:childTnLst>
                    </p:cTn>
                  </p:par>
                  <p:par>
                    <p:cTn id="8" fill="hold">
                      <p:stCondLst>
                        <p:cond delay="indefinite"/>
                      </p:stCondLst>
                      <p:childTnLst>
                        <p:par>
                          <p:cTn id="9" fill="hold">
                            <p:stCondLst>
                              <p:cond delay="0"/>
                            </p:stCondLst>
                            <p:childTnLst>
                              <p:par>
                                <p:cTn id="10" presetID="23" presetClass="entr" presetSubtype="16" fill="hold" nodeType="clickEffect">
                                  <p:stCondLst>
                                    <p:cond delay="0"/>
                                  </p:stCondLst>
                                  <p:childTnLst>
                                    <p:set>
                                      <p:cBhvr>
                                        <p:cTn id="11" dur="1" fill="hold">
                                          <p:stCondLst>
                                            <p:cond delay="0"/>
                                          </p:stCondLst>
                                        </p:cTn>
                                        <p:tgtEl>
                                          <p:spTgt spid="20">
                                            <p:txEl>
                                              <p:pRg st="1" end="1"/>
                                            </p:txEl>
                                          </p:spTgt>
                                        </p:tgtEl>
                                        <p:attrNameLst>
                                          <p:attrName>style.visibility</p:attrName>
                                        </p:attrNameLst>
                                      </p:cBhvr>
                                      <p:to>
                                        <p:strVal val="visible"/>
                                      </p:to>
                                    </p:set>
                                    <p:anim calcmode="lin" valueType="num">
                                      <p:cBhvr>
                                        <p:cTn id="12" dur="500" fill="hold"/>
                                        <p:tgtEl>
                                          <p:spTgt spid="20">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20">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510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228600" y="228600"/>
            <a:ext cx="8915400" cy="7162800"/>
            <a:chOff x="96" y="48"/>
            <a:chExt cx="5616" cy="4512"/>
          </a:xfrm>
        </p:grpSpPr>
        <p:grpSp>
          <p:nvGrpSpPr>
            <p:cNvPr id="3" name="Group 3"/>
            <p:cNvGrpSpPr>
              <a:grpSpLocks/>
            </p:cNvGrpSpPr>
            <p:nvPr/>
          </p:nvGrpSpPr>
          <p:grpSpPr bwMode="auto">
            <a:xfrm>
              <a:off x="96" y="96"/>
              <a:ext cx="5616" cy="4464"/>
              <a:chOff x="528" y="1098"/>
              <a:chExt cx="4789" cy="3414"/>
            </a:xfrm>
          </p:grpSpPr>
          <p:grpSp>
            <p:nvGrpSpPr>
              <p:cNvPr id="4" name="Group 4"/>
              <p:cNvGrpSpPr>
                <a:grpSpLocks/>
              </p:cNvGrpSpPr>
              <p:nvPr/>
            </p:nvGrpSpPr>
            <p:grpSpPr bwMode="auto">
              <a:xfrm>
                <a:off x="528" y="1098"/>
                <a:ext cx="4789" cy="3414"/>
                <a:chOff x="328" y="481"/>
                <a:chExt cx="5229" cy="4022"/>
              </a:xfrm>
            </p:grpSpPr>
            <p:grpSp>
              <p:nvGrpSpPr>
                <p:cNvPr id="5" name="Group 5"/>
                <p:cNvGrpSpPr>
                  <a:grpSpLocks/>
                </p:cNvGrpSpPr>
                <p:nvPr/>
              </p:nvGrpSpPr>
              <p:grpSpPr bwMode="auto">
                <a:xfrm>
                  <a:off x="328" y="481"/>
                  <a:ext cx="5229" cy="4022"/>
                  <a:chOff x="328" y="481"/>
                  <a:chExt cx="5229" cy="4022"/>
                </a:xfrm>
              </p:grpSpPr>
              <p:sp>
                <p:nvSpPr>
                  <p:cNvPr id="345094" name="Freeform 6"/>
                  <p:cNvSpPr>
                    <a:spLocks/>
                  </p:cNvSpPr>
                  <p:nvPr/>
                </p:nvSpPr>
                <p:spPr bwMode="auto">
                  <a:xfrm>
                    <a:off x="2890" y="624"/>
                    <a:ext cx="2667" cy="3578"/>
                  </a:xfrm>
                  <a:custGeom>
                    <a:avLst/>
                    <a:gdLst/>
                    <a:ahLst/>
                    <a:cxnLst>
                      <a:cxn ang="0">
                        <a:pos x="7757" y="5361"/>
                      </a:cxn>
                      <a:cxn ang="0">
                        <a:pos x="7626" y="7369"/>
                      </a:cxn>
                      <a:cxn ang="0">
                        <a:pos x="7418" y="9942"/>
                      </a:cxn>
                      <a:cxn ang="0">
                        <a:pos x="7352" y="10230"/>
                      </a:cxn>
                      <a:cxn ang="0">
                        <a:pos x="6776" y="10300"/>
                      </a:cxn>
                      <a:cxn ang="0">
                        <a:pos x="6137" y="10360"/>
                      </a:cxn>
                      <a:cxn ang="0">
                        <a:pos x="5495" y="10401"/>
                      </a:cxn>
                      <a:cxn ang="0">
                        <a:pos x="4853" y="10428"/>
                      </a:cxn>
                      <a:cxn ang="0">
                        <a:pos x="4208" y="10428"/>
                      </a:cxn>
                      <a:cxn ang="0">
                        <a:pos x="3567" y="10422"/>
                      </a:cxn>
                      <a:cxn ang="0">
                        <a:pos x="2937" y="10394"/>
                      </a:cxn>
                      <a:cxn ang="0">
                        <a:pos x="1871" y="10435"/>
                      </a:cxn>
                      <a:cxn ang="0">
                        <a:pos x="818" y="10533"/>
                      </a:cxn>
                      <a:cxn ang="0">
                        <a:pos x="0" y="10655"/>
                      </a:cxn>
                      <a:cxn ang="0">
                        <a:pos x="0" y="10728"/>
                      </a:cxn>
                      <a:cxn ang="0">
                        <a:pos x="7999" y="10735"/>
                      </a:cxn>
                      <a:cxn ang="0">
                        <a:pos x="7999" y="0"/>
                      </a:cxn>
                      <a:cxn ang="0">
                        <a:pos x="7757" y="0"/>
                      </a:cxn>
                      <a:cxn ang="0">
                        <a:pos x="7757" y="5361"/>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endParaRPr lang="en-US"/>
                  </a:p>
                </p:txBody>
              </p:sp>
              <p:sp>
                <p:nvSpPr>
                  <p:cNvPr id="345095" name="Freeform 7"/>
                  <p:cNvSpPr>
                    <a:spLocks/>
                  </p:cNvSpPr>
                  <p:nvPr/>
                </p:nvSpPr>
                <p:spPr bwMode="auto">
                  <a:xfrm>
                    <a:off x="3013" y="4011"/>
                    <a:ext cx="290" cy="492"/>
                  </a:xfrm>
                  <a:custGeom>
                    <a:avLst/>
                    <a:gdLst/>
                    <a:ahLst/>
                    <a:cxnLst>
                      <a:cxn ang="0">
                        <a:pos x="0" y="0"/>
                      </a:cxn>
                      <a:cxn ang="0">
                        <a:pos x="0" y="1475"/>
                      </a:cxn>
                      <a:cxn ang="0">
                        <a:pos x="433" y="1002"/>
                      </a:cxn>
                      <a:cxn ang="0">
                        <a:pos x="870" y="1475"/>
                      </a:cxn>
                      <a:cxn ang="0">
                        <a:pos x="870" y="0"/>
                      </a:cxn>
                      <a:cxn ang="0">
                        <a:pos x="0" y="0"/>
                      </a:cxn>
                    </a:cxnLst>
                    <a:rect l="0" t="0" r="r" b="b"/>
                    <a:pathLst>
                      <a:path w="870" h="1475">
                        <a:moveTo>
                          <a:pt x="0" y="0"/>
                        </a:moveTo>
                        <a:lnTo>
                          <a:pt x="0" y="1475"/>
                        </a:lnTo>
                        <a:lnTo>
                          <a:pt x="433" y="1002"/>
                        </a:lnTo>
                        <a:lnTo>
                          <a:pt x="870" y="1475"/>
                        </a:lnTo>
                        <a:lnTo>
                          <a:pt x="870" y="0"/>
                        </a:lnTo>
                        <a:lnTo>
                          <a:pt x="0" y="0"/>
                        </a:lnTo>
                        <a:close/>
                      </a:path>
                    </a:pathLst>
                  </a:custGeom>
                  <a:solidFill>
                    <a:srgbClr val="FF6600"/>
                  </a:solidFill>
                  <a:ln w="9525">
                    <a:noFill/>
                    <a:round/>
                    <a:headEnd/>
                    <a:tailEnd/>
                  </a:ln>
                </p:spPr>
                <p:txBody>
                  <a:bodyPr/>
                  <a:lstStyle/>
                  <a:p>
                    <a:endParaRPr lang="en-US"/>
                  </a:p>
                </p:txBody>
              </p:sp>
              <p:sp>
                <p:nvSpPr>
                  <p:cNvPr id="345096" name="Freeform 8"/>
                  <p:cNvSpPr>
                    <a:spLocks/>
                  </p:cNvSpPr>
                  <p:nvPr/>
                </p:nvSpPr>
                <p:spPr bwMode="auto">
                  <a:xfrm>
                    <a:off x="410" y="553"/>
                    <a:ext cx="2483" cy="3623"/>
                  </a:xfrm>
                  <a:custGeom>
                    <a:avLst/>
                    <a:gdLst/>
                    <a:ahLst/>
                    <a:cxnLst>
                      <a:cxn ang="0">
                        <a:pos x="194" y="10367"/>
                      </a:cxn>
                      <a:cxn ang="0">
                        <a:pos x="5883" y="10360"/>
                      </a:cxn>
                      <a:cxn ang="0">
                        <a:pos x="5904" y="10367"/>
                      </a:cxn>
                      <a:cxn ang="0">
                        <a:pos x="6055" y="10374"/>
                      </a:cxn>
                      <a:cxn ang="0">
                        <a:pos x="6216" y="10395"/>
                      </a:cxn>
                      <a:cxn ang="0">
                        <a:pos x="6383" y="10419"/>
                      </a:cxn>
                      <a:cxn ang="0">
                        <a:pos x="6536" y="10461"/>
                      </a:cxn>
                      <a:cxn ang="0">
                        <a:pos x="6697" y="10509"/>
                      </a:cxn>
                      <a:cxn ang="0">
                        <a:pos x="6852" y="10566"/>
                      </a:cxn>
                      <a:cxn ang="0">
                        <a:pos x="7006" y="10625"/>
                      </a:cxn>
                      <a:cxn ang="0">
                        <a:pos x="7157" y="10698"/>
                      </a:cxn>
                      <a:cxn ang="0">
                        <a:pos x="7306" y="10785"/>
                      </a:cxn>
                      <a:cxn ang="0">
                        <a:pos x="7451" y="10868"/>
                      </a:cxn>
                      <a:cxn ang="0">
                        <a:pos x="7388" y="10868"/>
                      </a:cxn>
                      <a:cxn ang="0">
                        <a:pos x="6534" y="10750"/>
                      </a:cxn>
                      <a:cxn ang="0">
                        <a:pos x="5477" y="10659"/>
                      </a:cxn>
                      <a:cxn ang="0">
                        <a:pos x="4415" y="10614"/>
                      </a:cxn>
                      <a:cxn ang="0">
                        <a:pos x="0" y="10614"/>
                      </a:cxn>
                      <a:cxn ang="0">
                        <a:pos x="3" y="0"/>
                      </a:cxn>
                      <a:cxn ang="0">
                        <a:pos x="194" y="0"/>
                      </a:cxn>
                      <a:cxn ang="0">
                        <a:pos x="194" y="10367"/>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endParaRPr lang="en-US"/>
                  </a:p>
                </p:txBody>
              </p:sp>
              <p:sp>
                <p:nvSpPr>
                  <p:cNvPr id="345097" name="Freeform 9"/>
                  <p:cNvSpPr>
                    <a:spLocks/>
                  </p:cNvSpPr>
                  <p:nvPr/>
                </p:nvSpPr>
                <p:spPr bwMode="auto">
                  <a:xfrm>
                    <a:off x="2880" y="540"/>
                    <a:ext cx="2596" cy="3638"/>
                  </a:xfrm>
                  <a:custGeom>
                    <a:avLst/>
                    <a:gdLst/>
                    <a:ahLst/>
                    <a:cxnLst>
                      <a:cxn ang="0">
                        <a:pos x="7545" y="5612"/>
                      </a:cxn>
                      <a:cxn ang="0">
                        <a:pos x="7418" y="7620"/>
                      </a:cxn>
                      <a:cxn ang="0">
                        <a:pos x="7205" y="10193"/>
                      </a:cxn>
                      <a:cxn ang="0">
                        <a:pos x="6633" y="10255"/>
                      </a:cxn>
                      <a:cxn ang="0">
                        <a:pos x="5986" y="10325"/>
                      </a:cxn>
                      <a:cxn ang="0">
                        <a:pos x="5356" y="10377"/>
                      </a:cxn>
                      <a:cxn ang="0">
                        <a:pos x="4708" y="10398"/>
                      </a:cxn>
                      <a:cxn ang="0">
                        <a:pos x="4063" y="10398"/>
                      </a:cxn>
                      <a:cxn ang="0">
                        <a:pos x="3421" y="10366"/>
                      </a:cxn>
                      <a:cxn ang="0">
                        <a:pos x="2788" y="10353"/>
                      </a:cxn>
                      <a:cxn ang="0">
                        <a:pos x="2401" y="10346"/>
                      </a:cxn>
                      <a:cxn ang="0">
                        <a:pos x="2025" y="10398"/>
                      </a:cxn>
                      <a:cxn ang="0">
                        <a:pos x="1650" y="10433"/>
                      </a:cxn>
                      <a:cxn ang="0">
                        <a:pos x="1281" y="10506"/>
                      </a:cxn>
                      <a:cxn ang="0">
                        <a:pos x="914" y="10597"/>
                      </a:cxn>
                      <a:cxn ang="0">
                        <a:pos x="551" y="10708"/>
                      </a:cxn>
                      <a:cxn ang="0">
                        <a:pos x="190" y="10837"/>
                      </a:cxn>
                      <a:cxn ang="0">
                        <a:pos x="0" y="10913"/>
                      </a:cxn>
                      <a:cxn ang="0">
                        <a:pos x="848" y="10777"/>
                      </a:cxn>
                      <a:cxn ang="0">
                        <a:pos x="1901" y="10677"/>
                      </a:cxn>
                      <a:cxn ang="0">
                        <a:pos x="2967" y="10652"/>
                      </a:cxn>
                      <a:cxn ang="0">
                        <a:pos x="3597" y="10673"/>
                      </a:cxn>
                      <a:cxn ang="0">
                        <a:pos x="4232" y="10677"/>
                      </a:cxn>
                      <a:cxn ang="0">
                        <a:pos x="4883" y="10686"/>
                      </a:cxn>
                      <a:cxn ang="0">
                        <a:pos x="5525" y="10663"/>
                      </a:cxn>
                      <a:cxn ang="0">
                        <a:pos x="6155" y="10611"/>
                      </a:cxn>
                      <a:cxn ang="0">
                        <a:pos x="6806" y="10558"/>
                      </a:cxn>
                      <a:cxn ang="0">
                        <a:pos x="7382" y="10488"/>
                      </a:cxn>
                      <a:cxn ang="0">
                        <a:pos x="7448" y="10193"/>
                      </a:cxn>
                      <a:cxn ang="0">
                        <a:pos x="7656" y="7627"/>
                      </a:cxn>
                      <a:cxn ang="0">
                        <a:pos x="7787" y="5615"/>
                      </a:cxn>
                      <a:cxn ang="0">
                        <a:pos x="7787" y="45"/>
                      </a:cxn>
                      <a:cxn ang="0">
                        <a:pos x="7542" y="0"/>
                      </a:cxn>
                      <a:cxn ang="0">
                        <a:pos x="7545" y="5612"/>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endParaRPr lang="en-US"/>
                  </a:p>
                </p:txBody>
              </p:sp>
              <p:sp>
                <p:nvSpPr>
                  <p:cNvPr id="345098" name="Freeform 10"/>
                  <p:cNvSpPr>
                    <a:spLocks/>
                  </p:cNvSpPr>
                  <p:nvPr/>
                </p:nvSpPr>
                <p:spPr bwMode="auto">
                  <a:xfrm>
                    <a:off x="328" y="647"/>
                    <a:ext cx="2572" cy="3555"/>
                  </a:xfrm>
                  <a:custGeom>
                    <a:avLst/>
                    <a:gdLst/>
                    <a:ahLst/>
                    <a:cxnLst>
                      <a:cxn ang="0">
                        <a:pos x="248" y="3"/>
                      </a:cxn>
                      <a:cxn ang="0">
                        <a:pos x="0" y="0"/>
                      </a:cxn>
                      <a:cxn ang="0">
                        <a:pos x="6" y="10665"/>
                      </a:cxn>
                      <a:cxn ang="0">
                        <a:pos x="7717" y="10658"/>
                      </a:cxn>
                      <a:cxn ang="0">
                        <a:pos x="7717" y="10585"/>
                      </a:cxn>
                      <a:cxn ang="0">
                        <a:pos x="7629" y="10585"/>
                      </a:cxn>
                      <a:cxn ang="0">
                        <a:pos x="6779" y="10467"/>
                      </a:cxn>
                      <a:cxn ang="0">
                        <a:pos x="5722" y="10365"/>
                      </a:cxn>
                      <a:cxn ang="0">
                        <a:pos x="4654" y="10342"/>
                      </a:cxn>
                      <a:cxn ang="0">
                        <a:pos x="245" y="10324"/>
                      </a:cxn>
                      <a:cxn ang="0">
                        <a:pos x="248" y="3"/>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endParaRPr lang="en-US"/>
                  </a:p>
                </p:txBody>
              </p:sp>
              <p:grpSp>
                <p:nvGrpSpPr>
                  <p:cNvPr id="6" name="Group 11"/>
                  <p:cNvGrpSpPr>
                    <a:grpSpLocks/>
                  </p:cNvGrpSpPr>
                  <p:nvPr/>
                </p:nvGrpSpPr>
                <p:grpSpPr bwMode="auto">
                  <a:xfrm>
                    <a:off x="469" y="481"/>
                    <a:ext cx="4931" cy="3697"/>
                    <a:chOff x="451" y="481"/>
                    <a:chExt cx="4931" cy="3697"/>
                  </a:xfrm>
                </p:grpSpPr>
                <p:sp>
                  <p:nvSpPr>
                    <p:cNvPr id="345100" name="Freeform 12"/>
                    <p:cNvSpPr>
                      <a:spLocks/>
                    </p:cNvSpPr>
                    <p:nvPr/>
                  </p:nvSpPr>
                  <p:spPr bwMode="auto">
                    <a:xfrm>
                      <a:off x="451" y="481"/>
                      <a:ext cx="4931" cy="3697"/>
                    </a:xfrm>
                    <a:custGeom>
                      <a:avLst/>
                      <a:gdLst/>
                      <a:ahLst/>
                      <a:cxnLst>
                        <a:cxn ang="0">
                          <a:pos x="5416" y="7"/>
                        </a:cxn>
                        <a:cxn ang="0">
                          <a:pos x="5476" y="7"/>
                        </a:cxn>
                        <a:cxn ang="0">
                          <a:pos x="5661" y="0"/>
                        </a:cxn>
                        <a:cxn ang="0">
                          <a:pos x="5846" y="7"/>
                        </a:cxn>
                        <a:cxn ang="0">
                          <a:pos x="6028" y="21"/>
                        </a:cxn>
                        <a:cxn ang="0">
                          <a:pos x="6213" y="44"/>
                        </a:cxn>
                        <a:cxn ang="0">
                          <a:pos x="6394" y="83"/>
                        </a:cxn>
                        <a:cxn ang="0">
                          <a:pos x="6570" y="135"/>
                        </a:cxn>
                        <a:cxn ang="0">
                          <a:pos x="6751" y="190"/>
                        </a:cxn>
                        <a:cxn ang="0">
                          <a:pos x="6924" y="250"/>
                        </a:cxn>
                        <a:cxn ang="0">
                          <a:pos x="7099" y="334"/>
                        </a:cxn>
                        <a:cxn ang="0">
                          <a:pos x="7266" y="421"/>
                        </a:cxn>
                        <a:cxn ang="0">
                          <a:pos x="7432" y="334"/>
                        </a:cxn>
                        <a:cxn ang="0">
                          <a:pos x="7605" y="250"/>
                        </a:cxn>
                        <a:cxn ang="0">
                          <a:pos x="7774" y="190"/>
                        </a:cxn>
                        <a:cxn ang="0">
                          <a:pos x="7953" y="135"/>
                        </a:cxn>
                        <a:cxn ang="0">
                          <a:pos x="8129" y="83"/>
                        </a:cxn>
                        <a:cxn ang="0">
                          <a:pos x="8314" y="44"/>
                        </a:cxn>
                        <a:cxn ang="0">
                          <a:pos x="8499" y="21"/>
                        </a:cxn>
                        <a:cxn ang="0">
                          <a:pos x="8674" y="7"/>
                        </a:cxn>
                        <a:cxn ang="0">
                          <a:pos x="8864" y="0"/>
                        </a:cxn>
                        <a:cxn ang="0">
                          <a:pos x="9049" y="7"/>
                        </a:cxn>
                        <a:cxn ang="0">
                          <a:pos x="9107" y="7"/>
                        </a:cxn>
                        <a:cxn ang="0">
                          <a:pos x="9107" y="0"/>
                        </a:cxn>
                        <a:cxn ang="0">
                          <a:pos x="14793" y="0"/>
                        </a:cxn>
                        <a:cxn ang="0">
                          <a:pos x="14793" y="5792"/>
                        </a:cxn>
                        <a:cxn ang="0">
                          <a:pos x="14666" y="7804"/>
                        </a:cxn>
                        <a:cxn ang="0">
                          <a:pos x="14453" y="10370"/>
                        </a:cxn>
                        <a:cxn ang="0">
                          <a:pos x="14453" y="10363"/>
                        </a:cxn>
                        <a:cxn ang="0">
                          <a:pos x="13881" y="10432"/>
                        </a:cxn>
                        <a:cxn ang="0">
                          <a:pos x="13243" y="10495"/>
                        </a:cxn>
                        <a:cxn ang="0">
                          <a:pos x="12604" y="10537"/>
                        </a:cxn>
                        <a:cxn ang="0">
                          <a:pos x="11956" y="10564"/>
                        </a:cxn>
                        <a:cxn ang="0">
                          <a:pos x="11314" y="10564"/>
                        </a:cxn>
                        <a:cxn ang="0">
                          <a:pos x="10669" y="10554"/>
                        </a:cxn>
                        <a:cxn ang="0">
                          <a:pos x="10028" y="10519"/>
                        </a:cxn>
                        <a:cxn ang="0">
                          <a:pos x="9649" y="10530"/>
                        </a:cxn>
                        <a:cxn ang="0">
                          <a:pos x="9273" y="10564"/>
                        </a:cxn>
                        <a:cxn ang="0">
                          <a:pos x="8898" y="10614"/>
                        </a:cxn>
                        <a:cxn ang="0">
                          <a:pos x="8529" y="10690"/>
                        </a:cxn>
                        <a:cxn ang="0">
                          <a:pos x="8162" y="10770"/>
                        </a:cxn>
                        <a:cxn ang="0">
                          <a:pos x="7805" y="10881"/>
                        </a:cxn>
                        <a:cxn ang="0">
                          <a:pos x="7438" y="11014"/>
                        </a:cxn>
                        <a:cxn ang="0">
                          <a:pos x="7248" y="11090"/>
                        </a:cxn>
                        <a:cxn ang="0">
                          <a:pos x="7112" y="11000"/>
                        </a:cxn>
                        <a:cxn ang="0">
                          <a:pos x="6960" y="10913"/>
                        </a:cxn>
                        <a:cxn ang="0">
                          <a:pos x="6812" y="10840"/>
                        </a:cxn>
                        <a:cxn ang="0">
                          <a:pos x="6658" y="10788"/>
                        </a:cxn>
                        <a:cxn ang="0">
                          <a:pos x="6503" y="10724"/>
                        </a:cxn>
                        <a:cxn ang="0">
                          <a:pos x="6348" y="10676"/>
                        </a:cxn>
                        <a:cxn ang="0">
                          <a:pos x="6189" y="10644"/>
                        </a:cxn>
                        <a:cxn ang="0">
                          <a:pos x="6022" y="10607"/>
                        </a:cxn>
                        <a:cxn ang="0">
                          <a:pos x="5861" y="10585"/>
                        </a:cxn>
                        <a:cxn ang="0">
                          <a:pos x="5710" y="10575"/>
                        </a:cxn>
                        <a:cxn ang="0">
                          <a:pos x="5689" y="10575"/>
                        </a:cxn>
                        <a:cxn ang="0">
                          <a:pos x="0" y="10585"/>
                        </a:cxn>
                        <a:cxn ang="0">
                          <a:pos x="0" y="0"/>
                        </a:cxn>
                        <a:cxn ang="0">
                          <a:pos x="5458" y="7"/>
                        </a:cxn>
                        <a:cxn ang="0">
                          <a:pos x="5416" y="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endParaRPr lang="en-US"/>
                    </a:p>
                  </p:txBody>
                </p:sp>
                <p:sp>
                  <p:nvSpPr>
                    <p:cNvPr id="345101" name="Line 13"/>
                    <p:cNvSpPr>
                      <a:spLocks noChangeShapeType="1"/>
                    </p:cNvSpPr>
                    <p:nvPr/>
                  </p:nvSpPr>
                  <p:spPr bwMode="auto">
                    <a:xfrm flipV="1">
                      <a:off x="2868" y="3936"/>
                      <a:ext cx="0" cy="240"/>
                    </a:xfrm>
                    <a:prstGeom prst="line">
                      <a:avLst/>
                    </a:prstGeom>
                    <a:noFill/>
                    <a:ln w="12700">
                      <a:solidFill>
                        <a:schemeClr val="tx1"/>
                      </a:solidFill>
                      <a:round/>
                      <a:headEnd type="none" w="sm" len="sm"/>
                      <a:tailEnd type="none" w="sm" len="sm"/>
                    </a:ln>
                    <a:effectLst/>
                  </p:spPr>
                  <p:txBody>
                    <a:bodyPr/>
                    <a:lstStyle/>
                    <a:p>
                      <a:endParaRPr lang="en-US"/>
                    </a:p>
                  </p:txBody>
                </p:sp>
              </p:grpSp>
            </p:grpSp>
            <p:sp>
              <p:nvSpPr>
                <p:cNvPr id="345102" name="Line 14"/>
                <p:cNvSpPr>
                  <a:spLocks noChangeShapeType="1"/>
                </p:cNvSpPr>
                <p:nvPr/>
              </p:nvSpPr>
              <p:spPr bwMode="auto">
                <a:xfrm>
                  <a:off x="2891" y="624"/>
                  <a:ext cx="0" cy="144"/>
                </a:xfrm>
                <a:prstGeom prst="line">
                  <a:avLst/>
                </a:prstGeom>
                <a:noFill/>
                <a:ln w="12700">
                  <a:solidFill>
                    <a:schemeClr val="tx1"/>
                  </a:solidFill>
                  <a:round/>
                  <a:headEnd type="none" w="sm" len="sm"/>
                  <a:tailEnd type="none" w="sm" len="sm"/>
                </a:ln>
                <a:effectLst/>
              </p:spPr>
              <p:txBody>
                <a:bodyPr/>
                <a:lstStyle/>
                <a:p>
                  <a:endParaRPr lang="en-US"/>
                </a:p>
              </p:txBody>
            </p:sp>
          </p:grpSp>
          <p:sp>
            <p:nvSpPr>
              <p:cNvPr id="345103" name="Text Box 15"/>
              <p:cNvSpPr txBox="1">
                <a:spLocks noChangeArrowheads="1"/>
              </p:cNvSpPr>
              <p:nvPr/>
            </p:nvSpPr>
            <p:spPr bwMode="auto">
              <a:xfrm>
                <a:off x="662" y="1102"/>
                <a:ext cx="4426" cy="235"/>
              </a:xfrm>
              <a:prstGeom prst="rect">
                <a:avLst/>
              </a:prstGeom>
              <a:noFill/>
              <a:ln w="9525">
                <a:noFill/>
                <a:miter lim="800000"/>
                <a:headEnd/>
                <a:tailEnd/>
              </a:ln>
              <a:effectLst/>
            </p:spPr>
            <p:txBody>
              <a:bodyPr>
                <a:spAutoFit/>
              </a:bodyPr>
              <a:lstStyle/>
              <a:p>
                <a:endParaRPr lang="en-US" sz="2600"/>
              </a:p>
            </p:txBody>
          </p:sp>
        </p:grpSp>
        <p:sp>
          <p:nvSpPr>
            <p:cNvPr id="345104" name="Rectangle 16"/>
            <p:cNvSpPr>
              <a:spLocks noChangeArrowheads="1"/>
            </p:cNvSpPr>
            <p:nvPr/>
          </p:nvSpPr>
          <p:spPr bwMode="auto">
            <a:xfrm>
              <a:off x="288" y="48"/>
              <a:ext cx="5184" cy="291"/>
            </a:xfrm>
            <a:prstGeom prst="rect">
              <a:avLst/>
            </a:prstGeom>
            <a:noFill/>
            <a:ln w="9525">
              <a:noFill/>
              <a:miter lim="800000"/>
              <a:headEnd/>
              <a:tailEnd/>
            </a:ln>
            <a:effectLst/>
          </p:spPr>
          <p:txBody>
            <a:bodyPr>
              <a:spAutoFit/>
            </a:bodyPr>
            <a:lstStyle/>
            <a:p>
              <a:endParaRPr lang="en-US" b="1" u="sng" dirty="0"/>
            </a:p>
          </p:txBody>
        </p:sp>
      </p:grpSp>
      <p:sp>
        <p:nvSpPr>
          <p:cNvPr id="345105" name="Text Box 17"/>
          <p:cNvSpPr txBox="1">
            <a:spLocks noChangeArrowheads="1"/>
          </p:cNvSpPr>
          <p:nvPr/>
        </p:nvSpPr>
        <p:spPr bwMode="auto">
          <a:xfrm>
            <a:off x="457200" y="2971800"/>
            <a:ext cx="8169275" cy="461665"/>
          </a:xfrm>
          <a:prstGeom prst="rect">
            <a:avLst/>
          </a:prstGeom>
          <a:noFill/>
          <a:ln w="9525">
            <a:noFill/>
            <a:miter lim="800000"/>
            <a:headEnd/>
            <a:tailEnd/>
          </a:ln>
          <a:effectLst/>
        </p:spPr>
        <p:txBody>
          <a:bodyPr>
            <a:spAutoFit/>
          </a:bodyPr>
          <a:lstStyle/>
          <a:p>
            <a:endParaRPr lang="en-US" dirty="0"/>
          </a:p>
        </p:txBody>
      </p:sp>
      <p:sp>
        <p:nvSpPr>
          <p:cNvPr id="19" name="Title 18"/>
          <p:cNvSpPr>
            <a:spLocks noGrp="1"/>
          </p:cNvSpPr>
          <p:nvPr>
            <p:ph type="title"/>
          </p:nvPr>
        </p:nvSpPr>
        <p:spPr>
          <a:xfrm>
            <a:off x="457200" y="461417"/>
            <a:ext cx="8229600" cy="769441"/>
          </a:xfrm>
        </p:spPr>
        <p:txBody>
          <a:bodyPr>
            <a:spAutoFit/>
          </a:bodyPr>
          <a:lstStyle/>
          <a:p>
            <a:r>
              <a:rPr lang="en-US" b="1" dirty="0">
                <a:solidFill>
                  <a:schemeClr val="tx1"/>
                </a:solidFill>
              </a:rPr>
              <a:t>Does Jesus Care?</a:t>
            </a:r>
          </a:p>
        </p:txBody>
      </p:sp>
      <p:sp>
        <p:nvSpPr>
          <p:cNvPr id="20" name="Content Placeholder 19"/>
          <p:cNvSpPr>
            <a:spLocks noGrp="1"/>
          </p:cNvSpPr>
          <p:nvPr>
            <p:ph idx="1"/>
          </p:nvPr>
        </p:nvSpPr>
        <p:spPr>
          <a:xfrm>
            <a:off x="457200" y="1600200"/>
            <a:ext cx="8305800" cy="4370427"/>
          </a:xfrm>
        </p:spPr>
        <p:txBody>
          <a:bodyPr>
            <a:spAutoFit/>
          </a:bodyPr>
          <a:lstStyle/>
          <a:p>
            <a:r>
              <a:rPr lang="en-US" dirty="0"/>
              <a:t># 376 in Psalms, Hymns, and Spiritual Songs, Symphonia Productions, LLC. 2012</a:t>
            </a:r>
          </a:p>
          <a:p>
            <a:r>
              <a:rPr lang="en-US" sz="2800" dirty="0"/>
              <a:t>Written by: Frank Ellsworth </a:t>
            </a:r>
            <a:r>
              <a:rPr lang="en-US" sz="2800" dirty="0" err="1"/>
              <a:t>Graeff</a:t>
            </a:r>
            <a:r>
              <a:rPr lang="en-US" sz="2800" dirty="0"/>
              <a:t> (1860–1919) was born in a coal mining town in Pennsylvania.</a:t>
            </a:r>
          </a:p>
          <a:p>
            <a:pPr lvl="1"/>
            <a:r>
              <a:rPr lang="en-US" sz="2400" dirty="0"/>
              <a:t>In 1894, he married Mary </a:t>
            </a:r>
            <a:r>
              <a:rPr lang="en-US" sz="2400" dirty="0" err="1"/>
              <a:t>Lourene</a:t>
            </a:r>
            <a:r>
              <a:rPr lang="en-US" sz="2400" dirty="0"/>
              <a:t> </a:t>
            </a:r>
            <a:r>
              <a:rPr lang="en-US" sz="2400" dirty="0" err="1"/>
              <a:t>Mauger</a:t>
            </a:r>
            <a:r>
              <a:rPr lang="en-US" sz="2400" dirty="0"/>
              <a:t>. </a:t>
            </a:r>
            <a:r>
              <a:rPr lang="en-US" sz="2400" dirty="0" err="1"/>
              <a:t>Graeff</a:t>
            </a:r>
            <a:r>
              <a:rPr lang="en-US" sz="2400" dirty="0"/>
              <a:t> loved children. Known for story telling / cheerfulness, and sense of humor.</a:t>
            </a:r>
          </a:p>
          <a:p>
            <a:pPr lvl="1"/>
            <a:r>
              <a:rPr lang="en-US" sz="2400" dirty="0"/>
              <a:t>Yet, troubled by doubts and deep depressions.</a:t>
            </a:r>
          </a:p>
          <a:p>
            <a:pPr lvl="1"/>
            <a:r>
              <a:rPr lang="en-US" sz="2400" dirty="0"/>
              <a:t>One source suggests he had a daughter </a:t>
            </a:r>
            <a:r>
              <a:rPr lang="en-US" sz="1800" dirty="0"/>
              <a:t>(Nickel Notes: Hymn History).</a:t>
            </a:r>
            <a:endParaRPr lang="en-US" sz="2400" dirty="0"/>
          </a:p>
        </p:txBody>
      </p:sp>
      <p:sp>
        <p:nvSpPr>
          <p:cNvPr id="21" name="Slide Number Placeholder 20"/>
          <p:cNvSpPr>
            <a:spLocks noGrp="1"/>
          </p:cNvSpPr>
          <p:nvPr>
            <p:ph type="sldNum" sz="quarter" idx="12"/>
          </p:nvPr>
        </p:nvSpPr>
        <p:spPr/>
        <p:txBody>
          <a:bodyPr/>
          <a:lstStyle/>
          <a:p>
            <a:fld id="{F405CFA3-C903-4909-BC26-9A0395413610}" type="slidenum">
              <a:rPr lang="en-US" smtClean="0"/>
              <a:pPr/>
              <a:t>2</a:t>
            </a:fld>
            <a:endParaRPr lang="en-US"/>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nodePh="1">
                                  <p:stCondLst>
                                    <p:cond delay="0"/>
                                  </p:stCondLst>
                                  <p:endCondLst>
                                    <p:cond evt="begin" delay="0">
                                      <p:tn val="5"/>
                                    </p:cond>
                                  </p:endCondLst>
                                  <p:childTnLst>
                                    <p:set>
                                      <p:cBhvr>
                                        <p:cTn id="6" dur="1" fill="hold">
                                          <p:stCondLst>
                                            <p:cond delay="0"/>
                                          </p:stCondLst>
                                        </p:cTn>
                                        <p:tgtEl>
                                          <p:spTgt spid="345105"/>
                                        </p:tgtEl>
                                        <p:attrNameLst>
                                          <p:attrName>style.visibility</p:attrName>
                                        </p:attrNameLst>
                                      </p:cBhvr>
                                      <p:to>
                                        <p:strVal val="visible"/>
                                      </p:to>
                                    </p:set>
                                    <p:animEffect transition="in" filter="wipe(up)">
                                      <p:cBhvr>
                                        <p:cTn id="7" dur="500"/>
                                        <p:tgtEl>
                                          <p:spTgt spid="3451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510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228600" y="228600"/>
            <a:ext cx="8915400" cy="7162800"/>
            <a:chOff x="96" y="48"/>
            <a:chExt cx="5616" cy="4512"/>
          </a:xfrm>
        </p:grpSpPr>
        <p:grpSp>
          <p:nvGrpSpPr>
            <p:cNvPr id="3" name="Group 3"/>
            <p:cNvGrpSpPr>
              <a:grpSpLocks/>
            </p:cNvGrpSpPr>
            <p:nvPr/>
          </p:nvGrpSpPr>
          <p:grpSpPr bwMode="auto">
            <a:xfrm>
              <a:off x="96" y="96"/>
              <a:ext cx="5616" cy="4464"/>
              <a:chOff x="528" y="1098"/>
              <a:chExt cx="4789" cy="3414"/>
            </a:xfrm>
          </p:grpSpPr>
          <p:grpSp>
            <p:nvGrpSpPr>
              <p:cNvPr id="4" name="Group 4"/>
              <p:cNvGrpSpPr>
                <a:grpSpLocks/>
              </p:cNvGrpSpPr>
              <p:nvPr/>
            </p:nvGrpSpPr>
            <p:grpSpPr bwMode="auto">
              <a:xfrm>
                <a:off x="528" y="1098"/>
                <a:ext cx="4789" cy="3414"/>
                <a:chOff x="328" y="481"/>
                <a:chExt cx="5229" cy="4022"/>
              </a:xfrm>
            </p:grpSpPr>
            <p:grpSp>
              <p:nvGrpSpPr>
                <p:cNvPr id="5" name="Group 5"/>
                <p:cNvGrpSpPr>
                  <a:grpSpLocks/>
                </p:cNvGrpSpPr>
                <p:nvPr/>
              </p:nvGrpSpPr>
              <p:grpSpPr bwMode="auto">
                <a:xfrm>
                  <a:off x="328" y="481"/>
                  <a:ext cx="5229" cy="4022"/>
                  <a:chOff x="328" y="481"/>
                  <a:chExt cx="5229" cy="4022"/>
                </a:xfrm>
              </p:grpSpPr>
              <p:sp>
                <p:nvSpPr>
                  <p:cNvPr id="345094" name="Freeform 6"/>
                  <p:cNvSpPr>
                    <a:spLocks/>
                  </p:cNvSpPr>
                  <p:nvPr/>
                </p:nvSpPr>
                <p:spPr bwMode="auto">
                  <a:xfrm>
                    <a:off x="2890" y="624"/>
                    <a:ext cx="2667" cy="3578"/>
                  </a:xfrm>
                  <a:custGeom>
                    <a:avLst/>
                    <a:gdLst/>
                    <a:ahLst/>
                    <a:cxnLst>
                      <a:cxn ang="0">
                        <a:pos x="7757" y="5361"/>
                      </a:cxn>
                      <a:cxn ang="0">
                        <a:pos x="7626" y="7369"/>
                      </a:cxn>
                      <a:cxn ang="0">
                        <a:pos x="7418" y="9942"/>
                      </a:cxn>
                      <a:cxn ang="0">
                        <a:pos x="7352" y="10230"/>
                      </a:cxn>
                      <a:cxn ang="0">
                        <a:pos x="6776" y="10300"/>
                      </a:cxn>
                      <a:cxn ang="0">
                        <a:pos x="6137" y="10360"/>
                      </a:cxn>
                      <a:cxn ang="0">
                        <a:pos x="5495" y="10401"/>
                      </a:cxn>
                      <a:cxn ang="0">
                        <a:pos x="4853" y="10428"/>
                      </a:cxn>
                      <a:cxn ang="0">
                        <a:pos x="4208" y="10428"/>
                      </a:cxn>
                      <a:cxn ang="0">
                        <a:pos x="3567" y="10422"/>
                      </a:cxn>
                      <a:cxn ang="0">
                        <a:pos x="2937" y="10394"/>
                      </a:cxn>
                      <a:cxn ang="0">
                        <a:pos x="1871" y="10435"/>
                      </a:cxn>
                      <a:cxn ang="0">
                        <a:pos x="818" y="10533"/>
                      </a:cxn>
                      <a:cxn ang="0">
                        <a:pos x="0" y="10655"/>
                      </a:cxn>
                      <a:cxn ang="0">
                        <a:pos x="0" y="10728"/>
                      </a:cxn>
                      <a:cxn ang="0">
                        <a:pos x="7999" y="10735"/>
                      </a:cxn>
                      <a:cxn ang="0">
                        <a:pos x="7999" y="0"/>
                      </a:cxn>
                      <a:cxn ang="0">
                        <a:pos x="7757" y="0"/>
                      </a:cxn>
                      <a:cxn ang="0">
                        <a:pos x="7757" y="5361"/>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endParaRPr lang="en-US"/>
                  </a:p>
                </p:txBody>
              </p:sp>
              <p:sp>
                <p:nvSpPr>
                  <p:cNvPr id="345095" name="Freeform 7"/>
                  <p:cNvSpPr>
                    <a:spLocks/>
                  </p:cNvSpPr>
                  <p:nvPr/>
                </p:nvSpPr>
                <p:spPr bwMode="auto">
                  <a:xfrm>
                    <a:off x="3013" y="4011"/>
                    <a:ext cx="290" cy="492"/>
                  </a:xfrm>
                  <a:custGeom>
                    <a:avLst/>
                    <a:gdLst/>
                    <a:ahLst/>
                    <a:cxnLst>
                      <a:cxn ang="0">
                        <a:pos x="0" y="0"/>
                      </a:cxn>
                      <a:cxn ang="0">
                        <a:pos x="0" y="1475"/>
                      </a:cxn>
                      <a:cxn ang="0">
                        <a:pos x="433" y="1002"/>
                      </a:cxn>
                      <a:cxn ang="0">
                        <a:pos x="870" y="1475"/>
                      </a:cxn>
                      <a:cxn ang="0">
                        <a:pos x="870" y="0"/>
                      </a:cxn>
                      <a:cxn ang="0">
                        <a:pos x="0" y="0"/>
                      </a:cxn>
                    </a:cxnLst>
                    <a:rect l="0" t="0" r="r" b="b"/>
                    <a:pathLst>
                      <a:path w="870" h="1475">
                        <a:moveTo>
                          <a:pt x="0" y="0"/>
                        </a:moveTo>
                        <a:lnTo>
                          <a:pt x="0" y="1475"/>
                        </a:lnTo>
                        <a:lnTo>
                          <a:pt x="433" y="1002"/>
                        </a:lnTo>
                        <a:lnTo>
                          <a:pt x="870" y="1475"/>
                        </a:lnTo>
                        <a:lnTo>
                          <a:pt x="870" y="0"/>
                        </a:lnTo>
                        <a:lnTo>
                          <a:pt x="0" y="0"/>
                        </a:lnTo>
                        <a:close/>
                      </a:path>
                    </a:pathLst>
                  </a:custGeom>
                  <a:solidFill>
                    <a:srgbClr val="FF6600"/>
                  </a:solidFill>
                  <a:ln w="9525">
                    <a:noFill/>
                    <a:round/>
                    <a:headEnd/>
                    <a:tailEnd/>
                  </a:ln>
                </p:spPr>
                <p:txBody>
                  <a:bodyPr/>
                  <a:lstStyle/>
                  <a:p>
                    <a:endParaRPr lang="en-US"/>
                  </a:p>
                </p:txBody>
              </p:sp>
              <p:sp>
                <p:nvSpPr>
                  <p:cNvPr id="345096" name="Freeform 8"/>
                  <p:cNvSpPr>
                    <a:spLocks/>
                  </p:cNvSpPr>
                  <p:nvPr/>
                </p:nvSpPr>
                <p:spPr bwMode="auto">
                  <a:xfrm>
                    <a:off x="410" y="553"/>
                    <a:ext cx="2483" cy="3623"/>
                  </a:xfrm>
                  <a:custGeom>
                    <a:avLst/>
                    <a:gdLst/>
                    <a:ahLst/>
                    <a:cxnLst>
                      <a:cxn ang="0">
                        <a:pos x="194" y="10367"/>
                      </a:cxn>
                      <a:cxn ang="0">
                        <a:pos x="5883" y="10360"/>
                      </a:cxn>
                      <a:cxn ang="0">
                        <a:pos x="5904" y="10367"/>
                      </a:cxn>
                      <a:cxn ang="0">
                        <a:pos x="6055" y="10374"/>
                      </a:cxn>
                      <a:cxn ang="0">
                        <a:pos x="6216" y="10395"/>
                      </a:cxn>
                      <a:cxn ang="0">
                        <a:pos x="6383" y="10419"/>
                      </a:cxn>
                      <a:cxn ang="0">
                        <a:pos x="6536" y="10461"/>
                      </a:cxn>
                      <a:cxn ang="0">
                        <a:pos x="6697" y="10509"/>
                      </a:cxn>
                      <a:cxn ang="0">
                        <a:pos x="6852" y="10566"/>
                      </a:cxn>
                      <a:cxn ang="0">
                        <a:pos x="7006" y="10625"/>
                      </a:cxn>
                      <a:cxn ang="0">
                        <a:pos x="7157" y="10698"/>
                      </a:cxn>
                      <a:cxn ang="0">
                        <a:pos x="7306" y="10785"/>
                      </a:cxn>
                      <a:cxn ang="0">
                        <a:pos x="7451" y="10868"/>
                      </a:cxn>
                      <a:cxn ang="0">
                        <a:pos x="7388" y="10868"/>
                      </a:cxn>
                      <a:cxn ang="0">
                        <a:pos x="6534" y="10750"/>
                      </a:cxn>
                      <a:cxn ang="0">
                        <a:pos x="5477" y="10659"/>
                      </a:cxn>
                      <a:cxn ang="0">
                        <a:pos x="4415" y="10614"/>
                      </a:cxn>
                      <a:cxn ang="0">
                        <a:pos x="0" y="10614"/>
                      </a:cxn>
                      <a:cxn ang="0">
                        <a:pos x="3" y="0"/>
                      </a:cxn>
                      <a:cxn ang="0">
                        <a:pos x="194" y="0"/>
                      </a:cxn>
                      <a:cxn ang="0">
                        <a:pos x="194" y="10367"/>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endParaRPr lang="en-US"/>
                  </a:p>
                </p:txBody>
              </p:sp>
              <p:sp>
                <p:nvSpPr>
                  <p:cNvPr id="345097" name="Freeform 9"/>
                  <p:cNvSpPr>
                    <a:spLocks/>
                  </p:cNvSpPr>
                  <p:nvPr/>
                </p:nvSpPr>
                <p:spPr bwMode="auto">
                  <a:xfrm>
                    <a:off x="2880" y="540"/>
                    <a:ext cx="2596" cy="3638"/>
                  </a:xfrm>
                  <a:custGeom>
                    <a:avLst/>
                    <a:gdLst/>
                    <a:ahLst/>
                    <a:cxnLst>
                      <a:cxn ang="0">
                        <a:pos x="7545" y="5612"/>
                      </a:cxn>
                      <a:cxn ang="0">
                        <a:pos x="7418" y="7620"/>
                      </a:cxn>
                      <a:cxn ang="0">
                        <a:pos x="7205" y="10193"/>
                      </a:cxn>
                      <a:cxn ang="0">
                        <a:pos x="6633" y="10255"/>
                      </a:cxn>
                      <a:cxn ang="0">
                        <a:pos x="5986" y="10325"/>
                      </a:cxn>
                      <a:cxn ang="0">
                        <a:pos x="5356" y="10377"/>
                      </a:cxn>
                      <a:cxn ang="0">
                        <a:pos x="4708" y="10398"/>
                      </a:cxn>
                      <a:cxn ang="0">
                        <a:pos x="4063" y="10398"/>
                      </a:cxn>
                      <a:cxn ang="0">
                        <a:pos x="3421" y="10366"/>
                      </a:cxn>
                      <a:cxn ang="0">
                        <a:pos x="2788" y="10353"/>
                      </a:cxn>
                      <a:cxn ang="0">
                        <a:pos x="2401" y="10346"/>
                      </a:cxn>
                      <a:cxn ang="0">
                        <a:pos x="2025" y="10398"/>
                      </a:cxn>
                      <a:cxn ang="0">
                        <a:pos x="1650" y="10433"/>
                      </a:cxn>
                      <a:cxn ang="0">
                        <a:pos x="1281" y="10506"/>
                      </a:cxn>
                      <a:cxn ang="0">
                        <a:pos x="914" y="10597"/>
                      </a:cxn>
                      <a:cxn ang="0">
                        <a:pos x="551" y="10708"/>
                      </a:cxn>
                      <a:cxn ang="0">
                        <a:pos x="190" y="10837"/>
                      </a:cxn>
                      <a:cxn ang="0">
                        <a:pos x="0" y="10913"/>
                      </a:cxn>
                      <a:cxn ang="0">
                        <a:pos x="848" y="10777"/>
                      </a:cxn>
                      <a:cxn ang="0">
                        <a:pos x="1901" y="10677"/>
                      </a:cxn>
                      <a:cxn ang="0">
                        <a:pos x="2967" y="10652"/>
                      </a:cxn>
                      <a:cxn ang="0">
                        <a:pos x="3597" y="10673"/>
                      </a:cxn>
                      <a:cxn ang="0">
                        <a:pos x="4232" y="10677"/>
                      </a:cxn>
                      <a:cxn ang="0">
                        <a:pos x="4883" y="10686"/>
                      </a:cxn>
                      <a:cxn ang="0">
                        <a:pos x="5525" y="10663"/>
                      </a:cxn>
                      <a:cxn ang="0">
                        <a:pos x="6155" y="10611"/>
                      </a:cxn>
                      <a:cxn ang="0">
                        <a:pos x="6806" y="10558"/>
                      </a:cxn>
                      <a:cxn ang="0">
                        <a:pos x="7382" y="10488"/>
                      </a:cxn>
                      <a:cxn ang="0">
                        <a:pos x="7448" y="10193"/>
                      </a:cxn>
                      <a:cxn ang="0">
                        <a:pos x="7656" y="7627"/>
                      </a:cxn>
                      <a:cxn ang="0">
                        <a:pos x="7787" y="5615"/>
                      </a:cxn>
                      <a:cxn ang="0">
                        <a:pos x="7787" y="45"/>
                      </a:cxn>
                      <a:cxn ang="0">
                        <a:pos x="7542" y="0"/>
                      </a:cxn>
                      <a:cxn ang="0">
                        <a:pos x="7545" y="5612"/>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endParaRPr lang="en-US"/>
                  </a:p>
                </p:txBody>
              </p:sp>
              <p:sp>
                <p:nvSpPr>
                  <p:cNvPr id="345098" name="Freeform 10"/>
                  <p:cNvSpPr>
                    <a:spLocks/>
                  </p:cNvSpPr>
                  <p:nvPr/>
                </p:nvSpPr>
                <p:spPr bwMode="auto">
                  <a:xfrm>
                    <a:off x="328" y="647"/>
                    <a:ext cx="2572" cy="3555"/>
                  </a:xfrm>
                  <a:custGeom>
                    <a:avLst/>
                    <a:gdLst/>
                    <a:ahLst/>
                    <a:cxnLst>
                      <a:cxn ang="0">
                        <a:pos x="248" y="3"/>
                      </a:cxn>
                      <a:cxn ang="0">
                        <a:pos x="0" y="0"/>
                      </a:cxn>
                      <a:cxn ang="0">
                        <a:pos x="6" y="10665"/>
                      </a:cxn>
                      <a:cxn ang="0">
                        <a:pos x="7717" y="10658"/>
                      </a:cxn>
                      <a:cxn ang="0">
                        <a:pos x="7717" y="10585"/>
                      </a:cxn>
                      <a:cxn ang="0">
                        <a:pos x="7629" y="10585"/>
                      </a:cxn>
                      <a:cxn ang="0">
                        <a:pos x="6779" y="10467"/>
                      </a:cxn>
                      <a:cxn ang="0">
                        <a:pos x="5722" y="10365"/>
                      </a:cxn>
                      <a:cxn ang="0">
                        <a:pos x="4654" y="10342"/>
                      </a:cxn>
                      <a:cxn ang="0">
                        <a:pos x="245" y="10324"/>
                      </a:cxn>
                      <a:cxn ang="0">
                        <a:pos x="248" y="3"/>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endParaRPr lang="en-US"/>
                  </a:p>
                </p:txBody>
              </p:sp>
              <p:grpSp>
                <p:nvGrpSpPr>
                  <p:cNvPr id="6" name="Group 11"/>
                  <p:cNvGrpSpPr>
                    <a:grpSpLocks/>
                  </p:cNvGrpSpPr>
                  <p:nvPr/>
                </p:nvGrpSpPr>
                <p:grpSpPr bwMode="auto">
                  <a:xfrm>
                    <a:off x="469" y="481"/>
                    <a:ext cx="4931" cy="3697"/>
                    <a:chOff x="451" y="481"/>
                    <a:chExt cx="4931" cy="3697"/>
                  </a:xfrm>
                </p:grpSpPr>
                <p:sp>
                  <p:nvSpPr>
                    <p:cNvPr id="345100" name="Freeform 12"/>
                    <p:cNvSpPr>
                      <a:spLocks/>
                    </p:cNvSpPr>
                    <p:nvPr/>
                  </p:nvSpPr>
                  <p:spPr bwMode="auto">
                    <a:xfrm>
                      <a:off x="451" y="481"/>
                      <a:ext cx="4931" cy="3697"/>
                    </a:xfrm>
                    <a:custGeom>
                      <a:avLst/>
                      <a:gdLst/>
                      <a:ahLst/>
                      <a:cxnLst>
                        <a:cxn ang="0">
                          <a:pos x="5416" y="7"/>
                        </a:cxn>
                        <a:cxn ang="0">
                          <a:pos x="5476" y="7"/>
                        </a:cxn>
                        <a:cxn ang="0">
                          <a:pos x="5661" y="0"/>
                        </a:cxn>
                        <a:cxn ang="0">
                          <a:pos x="5846" y="7"/>
                        </a:cxn>
                        <a:cxn ang="0">
                          <a:pos x="6028" y="21"/>
                        </a:cxn>
                        <a:cxn ang="0">
                          <a:pos x="6213" y="44"/>
                        </a:cxn>
                        <a:cxn ang="0">
                          <a:pos x="6394" y="83"/>
                        </a:cxn>
                        <a:cxn ang="0">
                          <a:pos x="6570" y="135"/>
                        </a:cxn>
                        <a:cxn ang="0">
                          <a:pos x="6751" y="190"/>
                        </a:cxn>
                        <a:cxn ang="0">
                          <a:pos x="6924" y="250"/>
                        </a:cxn>
                        <a:cxn ang="0">
                          <a:pos x="7099" y="334"/>
                        </a:cxn>
                        <a:cxn ang="0">
                          <a:pos x="7266" y="421"/>
                        </a:cxn>
                        <a:cxn ang="0">
                          <a:pos x="7432" y="334"/>
                        </a:cxn>
                        <a:cxn ang="0">
                          <a:pos x="7605" y="250"/>
                        </a:cxn>
                        <a:cxn ang="0">
                          <a:pos x="7774" y="190"/>
                        </a:cxn>
                        <a:cxn ang="0">
                          <a:pos x="7953" y="135"/>
                        </a:cxn>
                        <a:cxn ang="0">
                          <a:pos x="8129" y="83"/>
                        </a:cxn>
                        <a:cxn ang="0">
                          <a:pos x="8314" y="44"/>
                        </a:cxn>
                        <a:cxn ang="0">
                          <a:pos x="8499" y="21"/>
                        </a:cxn>
                        <a:cxn ang="0">
                          <a:pos x="8674" y="7"/>
                        </a:cxn>
                        <a:cxn ang="0">
                          <a:pos x="8864" y="0"/>
                        </a:cxn>
                        <a:cxn ang="0">
                          <a:pos x="9049" y="7"/>
                        </a:cxn>
                        <a:cxn ang="0">
                          <a:pos x="9107" y="7"/>
                        </a:cxn>
                        <a:cxn ang="0">
                          <a:pos x="9107" y="0"/>
                        </a:cxn>
                        <a:cxn ang="0">
                          <a:pos x="14793" y="0"/>
                        </a:cxn>
                        <a:cxn ang="0">
                          <a:pos x="14793" y="5792"/>
                        </a:cxn>
                        <a:cxn ang="0">
                          <a:pos x="14666" y="7804"/>
                        </a:cxn>
                        <a:cxn ang="0">
                          <a:pos x="14453" y="10370"/>
                        </a:cxn>
                        <a:cxn ang="0">
                          <a:pos x="14453" y="10363"/>
                        </a:cxn>
                        <a:cxn ang="0">
                          <a:pos x="13881" y="10432"/>
                        </a:cxn>
                        <a:cxn ang="0">
                          <a:pos x="13243" y="10495"/>
                        </a:cxn>
                        <a:cxn ang="0">
                          <a:pos x="12604" y="10537"/>
                        </a:cxn>
                        <a:cxn ang="0">
                          <a:pos x="11956" y="10564"/>
                        </a:cxn>
                        <a:cxn ang="0">
                          <a:pos x="11314" y="10564"/>
                        </a:cxn>
                        <a:cxn ang="0">
                          <a:pos x="10669" y="10554"/>
                        </a:cxn>
                        <a:cxn ang="0">
                          <a:pos x="10028" y="10519"/>
                        </a:cxn>
                        <a:cxn ang="0">
                          <a:pos x="9649" y="10530"/>
                        </a:cxn>
                        <a:cxn ang="0">
                          <a:pos x="9273" y="10564"/>
                        </a:cxn>
                        <a:cxn ang="0">
                          <a:pos x="8898" y="10614"/>
                        </a:cxn>
                        <a:cxn ang="0">
                          <a:pos x="8529" y="10690"/>
                        </a:cxn>
                        <a:cxn ang="0">
                          <a:pos x="8162" y="10770"/>
                        </a:cxn>
                        <a:cxn ang="0">
                          <a:pos x="7805" y="10881"/>
                        </a:cxn>
                        <a:cxn ang="0">
                          <a:pos x="7438" y="11014"/>
                        </a:cxn>
                        <a:cxn ang="0">
                          <a:pos x="7248" y="11090"/>
                        </a:cxn>
                        <a:cxn ang="0">
                          <a:pos x="7112" y="11000"/>
                        </a:cxn>
                        <a:cxn ang="0">
                          <a:pos x="6960" y="10913"/>
                        </a:cxn>
                        <a:cxn ang="0">
                          <a:pos x="6812" y="10840"/>
                        </a:cxn>
                        <a:cxn ang="0">
                          <a:pos x="6658" y="10788"/>
                        </a:cxn>
                        <a:cxn ang="0">
                          <a:pos x="6503" y="10724"/>
                        </a:cxn>
                        <a:cxn ang="0">
                          <a:pos x="6348" y="10676"/>
                        </a:cxn>
                        <a:cxn ang="0">
                          <a:pos x="6189" y="10644"/>
                        </a:cxn>
                        <a:cxn ang="0">
                          <a:pos x="6022" y="10607"/>
                        </a:cxn>
                        <a:cxn ang="0">
                          <a:pos x="5861" y="10585"/>
                        </a:cxn>
                        <a:cxn ang="0">
                          <a:pos x="5710" y="10575"/>
                        </a:cxn>
                        <a:cxn ang="0">
                          <a:pos x="5689" y="10575"/>
                        </a:cxn>
                        <a:cxn ang="0">
                          <a:pos x="0" y="10585"/>
                        </a:cxn>
                        <a:cxn ang="0">
                          <a:pos x="0" y="0"/>
                        </a:cxn>
                        <a:cxn ang="0">
                          <a:pos x="5458" y="7"/>
                        </a:cxn>
                        <a:cxn ang="0">
                          <a:pos x="5416" y="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endParaRPr lang="en-US"/>
                    </a:p>
                  </p:txBody>
                </p:sp>
                <p:sp>
                  <p:nvSpPr>
                    <p:cNvPr id="345101" name="Line 13"/>
                    <p:cNvSpPr>
                      <a:spLocks noChangeShapeType="1"/>
                    </p:cNvSpPr>
                    <p:nvPr/>
                  </p:nvSpPr>
                  <p:spPr bwMode="auto">
                    <a:xfrm flipV="1">
                      <a:off x="2868" y="3936"/>
                      <a:ext cx="0" cy="240"/>
                    </a:xfrm>
                    <a:prstGeom prst="line">
                      <a:avLst/>
                    </a:prstGeom>
                    <a:noFill/>
                    <a:ln w="12700">
                      <a:solidFill>
                        <a:schemeClr val="tx1"/>
                      </a:solidFill>
                      <a:round/>
                      <a:headEnd type="none" w="sm" len="sm"/>
                      <a:tailEnd type="none" w="sm" len="sm"/>
                    </a:ln>
                    <a:effectLst/>
                  </p:spPr>
                  <p:txBody>
                    <a:bodyPr/>
                    <a:lstStyle/>
                    <a:p>
                      <a:endParaRPr lang="en-US"/>
                    </a:p>
                  </p:txBody>
                </p:sp>
              </p:grpSp>
            </p:grpSp>
            <p:sp>
              <p:nvSpPr>
                <p:cNvPr id="345102" name="Line 14"/>
                <p:cNvSpPr>
                  <a:spLocks noChangeShapeType="1"/>
                </p:cNvSpPr>
                <p:nvPr/>
              </p:nvSpPr>
              <p:spPr bwMode="auto">
                <a:xfrm>
                  <a:off x="2891" y="624"/>
                  <a:ext cx="0" cy="144"/>
                </a:xfrm>
                <a:prstGeom prst="line">
                  <a:avLst/>
                </a:prstGeom>
                <a:noFill/>
                <a:ln w="12700">
                  <a:solidFill>
                    <a:schemeClr val="tx1"/>
                  </a:solidFill>
                  <a:round/>
                  <a:headEnd type="none" w="sm" len="sm"/>
                  <a:tailEnd type="none" w="sm" len="sm"/>
                </a:ln>
                <a:effectLst/>
              </p:spPr>
              <p:txBody>
                <a:bodyPr/>
                <a:lstStyle/>
                <a:p>
                  <a:endParaRPr lang="en-US"/>
                </a:p>
              </p:txBody>
            </p:sp>
          </p:grpSp>
          <p:sp>
            <p:nvSpPr>
              <p:cNvPr id="345103" name="Text Box 15"/>
              <p:cNvSpPr txBox="1">
                <a:spLocks noChangeArrowheads="1"/>
              </p:cNvSpPr>
              <p:nvPr/>
            </p:nvSpPr>
            <p:spPr bwMode="auto">
              <a:xfrm>
                <a:off x="662" y="1102"/>
                <a:ext cx="4426" cy="235"/>
              </a:xfrm>
              <a:prstGeom prst="rect">
                <a:avLst/>
              </a:prstGeom>
              <a:noFill/>
              <a:ln w="9525">
                <a:noFill/>
                <a:miter lim="800000"/>
                <a:headEnd/>
                <a:tailEnd/>
              </a:ln>
              <a:effectLst/>
            </p:spPr>
            <p:txBody>
              <a:bodyPr>
                <a:spAutoFit/>
              </a:bodyPr>
              <a:lstStyle/>
              <a:p>
                <a:endParaRPr lang="en-US" sz="2600"/>
              </a:p>
            </p:txBody>
          </p:sp>
        </p:grpSp>
        <p:sp>
          <p:nvSpPr>
            <p:cNvPr id="345104" name="Rectangle 16"/>
            <p:cNvSpPr>
              <a:spLocks noChangeArrowheads="1"/>
            </p:cNvSpPr>
            <p:nvPr/>
          </p:nvSpPr>
          <p:spPr bwMode="auto">
            <a:xfrm>
              <a:off x="288" y="48"/>
              <a:ext cx="5184" cy="291"/>
            </a:xfrm>
            <a:prstGeom prst="rect">
              <a:avLst/>
            </a:prstGeom>
            <a:noFill/>
            <a:ln w="9525">
              <a:noFill/>
              <a:miter lim="800000"/>
              <a:headEnd/>
              <a:tailEnd/>
            </a:ln>
            <a:effectLst/>
          </p:spPr>
          <p:txBody>
            <a:bodyPr>
              <a:spAutoFit/>
            </a:bodyPr>
            <a:lstStyle/>
            <a:p>
              <a:endParaRPr lang="en-US" b="1" u="sng" dirty="0"/>
            </a:p>
          </p:txBody>
        </p:sp>
      </p:grpSp>
      <p:sp>
        <p:nvSpPr>
          <p:cNvPr id="345105" name="Text Box 17"/>
          <p:cNvSpPr txBox="1">
            <a:spLocks noChangeArrowheads="1"/>
          </p:cNvSpPr>
          <p:nvPr/>
        </p:nvSpPr>
        <p:spPr bwMode="auto">
          <a:xfrm>
            <a:off x="457200" y="2971800"/>
            <a:ext cx="8169275" cy="461665"/>
          </a:xfrm>
          <a:prstGeom prst="rect">
            <a:avLst/>
          </a:prstGeom>
          <a:noFill/>
          <a:ln w="9525">
            <a:noFill/>
            <a:miter lim="800000"/>
            <a:headEnd/>
            <a:tailEnd/>
          </a:ln>
          <a:effectLst/>
        </p:spPr>
        <p:txBody>
          <a:bodyPr>
            <a:spAutoFit/>
          </a:bodyPr>
          <a:lstStyle/>
          <a:p>
            <a:endParaRPr lang="en-US" dirty="0"/>
          </a:p>
        </p:txBody>
      </p:sp>
      <p:sp>
        <p:nvSpPr>
          <p:cNvPr id="19" name="Title 18"/>
          <p:cNvSpPr>
            <a:spLocks noGrp="1"/>
          </p:cNvSpPr>
          <p:nvPr>
            <p:ph type="title"/>
          </p:nvPr>
        </p:nvSpPr>
        <p:spPr>
          <a:xfrm>
            <a:off x="457200" y="461417"/>
            <a:ext cx="8229600" cy="769441"/>
          </a:xfrm>
        </p:spPr>
        <p:txBody>
          <a:bodyPr>
            <a:spAutoFit/>
          </a:bodyPr>
          <a:lstStyle/>
          <a:p>
            <a:r>
              <a:rPr lang="en-US" b="1" dirty="0">
                <a:solidFill>
                  <a:schemeClr val="tx1"/>
                </a:solidFill>
              </a:rPr>
              <a:t>Does Jesus Care?</a:t>
            </a:r>
          </a:p>
        </p:txBody>
      </p:sp>
      <p:sp>
        <p:nvSpPr>
          <p:cNvPr id="20" name="Content Placeholder 19"/>
          <p:cNvSpPr>
            <a:spLocks noGrp="1"/>
          </p:cNvSpPr>
          <p:nvPr>
            <p:ph idx="1"/>
          </p:nvPr>
        </p:nvSpPr>
        <p:spPr>
          <a:xfrm>
            <a:off x="457200" y="1600200"/>
            <a:ext cx="8229600" cy="3637919"/>
          </a:xfrm>
        </p:spPr>
        <p:txBody>
          <a:bodyPr>
            <a:spAutoFit/>
          </a:bodyPr>
          <a:lstStyle/>
          <a:p>
            <a:r>
              <a:rPr lang="en-US" i="1" dirty="0"/>
              <a:t>“Humble yourselves therefore under the mighty hand of God, that he may exalt you in due time; casting all your anxiety upon him, because he careth for you”</a:t>
            </a:r>
            <a:br>
              <a:rPr lang="en-US" dirty="0"/>
            </a:br>
            <a:r>
              <a:rPr lang="en-US" dirty="0"/>
              <a:t>(1 Peter 5:6-7).</a:t>
            </a:r>
          </a:p>
          <a:p>
            <a:r>
              <a:rPr lang="en-US" dirty="0"/>
              <a:t>It was from this text that he composed the hymn, </a:t>
            </a:r>
            <a:r>
              <a:rPr lang="en-US" i="1" dirty="0"/>
              <a:t>“Does Jesus Care?” </a:t>
            </a:r>
            <a:r>
              <a:rPr lang="en-US" sz="2400" i="1" dirty="0"/>
              <a:t>copyrighted in 1901.</a:t>
            </a:r>
            <a:endParaRPr lang="en-US" i="1" dirty="0"/>
          </a:p>
        </p:txBody>
      </p:sp>
      <p:sp>
        <p:nvSpPr>
          <p:cNvPr id="21" name="Slide Number Placeholder 20"/>
          <p:cNvSpPr>
            <a:spLocks noGrp="1"/>
          </p:cNvSpPr>
          <p:nvPr>
            <p:ph type="sldNum" sz="quarter" idx="12"/>
          </p:nvPr>
        </p:nvSpPr>
        <p:spPr/>
        <p:txBody>
          <a:bodyPr/>
          <a:lstStyle/>
          <a:p>
            <a:fld id="{F405CFA3-C903-4909-BC26-9A0395413610}" type="slidenum">
              <a:rPr lang="en-US" smtClean="0"/>
              <a:pPr/>
              <a:t>3</a:t>
            </a:fld>
            <a:endParaRPr lang="en-US"/>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nodePh="1">
                                  <p:stCondLst>
                                    <p:cond delay="0"/>
                                  </p:stCondLst>
                                  <p:endCondLst>
                                    <p:cond evt="begin" delay="0">
                                      <p:tn val="5"/>
                                    </p:cond>
                                  </p:endCondLst>
                                  <p:childTnLst>
                                    <p:set>
                                      <p:cBhvr>
                                        <p:cTn id="6" dur="1" fill="hold">
                                          <p:stCondLst>
                                            <p:cond delay="0"/>
                                          </p:stCondLst>
                                        </p:cTn>
                                        <p:tgtEl>
                                          <p:spTgt spid="345105"/>
                                        </p:tgtEl>
                                        <p:attrNameLst>
                                          <p:attrName>style.visibility</p:attrName>
                                        </p:attrNameLst>
                                      </p:cBhvr>
                                      <p:to>
                                        <p:strVal val="visible"/>
                                      </p:to>
                                    </p:set>
                                    <p:animEffect transition="in" filter="wipe(up)">
                                      <p:cBhvr>
                                        <p:cTn id="7" dur="500"/>
                                        <p:tgtEl>
                                          <p:spTgt spid="3451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510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228600" y="228600"/>
            <a:ext cx="8915400" cy="7162800"/>
            <a:chOff x="96" y="48"/>
            <a:chExt cx="5616" cy="4512"/>
          </a:xfrm>
        </p:grpSpPr>
        <p:grpSp>
          <p:nvGrpSpPr>
            <p:cNvPr id="3" name="Group 3"/>
            <p:cNvGrpSpPr>
              <a:grpSpLocks/>
            </p:cNvGrpSpPr>
            <p:nvPr/>
          </p:nvGrpSpPr>
          <p:grpSpPr bwMode="auto">
            <a:xfrm>
              <a:off x="96" y="96"/>
              <a:ext cx="5616" cy="4464"/>
              <a:chOff x="528" y="1098"/>
              <a:chExt cx="4789" cy="3414"/>
            </a:xfrm>
          </p:grpSpPr>
          <p:grpSp>
            <p:nvGrpSpPr>
              <p:cNvPr id="4" name="Group 4"/>
              <p:cNvGrpSpPr>
                <a:grpSpLocks/>
              </p:cNvGrpSpPr>
              <p:nvPr/>
            </p:nvGrpSpPr>
            <p:grpSpPr bwMode="auto">
              <a:xfrm>
                <a:off x="528" y="1098"/>
                <a:ext cx="4789" cy="3414"/>
                <a:chOff x="328" y="481"/>
                <a:chExt cx="5229" cy="4022"/>
              </a:xfrm>
            </p:grpSpPr>
            <p:grpSp>
              <p:nvGrpSpPr>
                <p:cNvPr id="5" name="Group 5"/>
                <p:cNvGrpSpPr>
                  <a:grpSpLocks/>
                </p:cNvGrpSpPr>
                <p:nvPr/>
              </p:nvGrpSpPr>
              <p:grpSpPr bwMode="auto">
                <a:xfrm>
                  <a:off x="328" y="481"/>
                  <a:ext cx="5229" cy="4022"/>
                  <a:chOff x="328" y="481"/>
                  <a:chExt cx="5229" cy="4022"/>
                </a:xfrm>
              </p:grpSpPr>
              <p:sp>
                <p:nvSpPr>
                  <p:cNvPr id="345094" name="Freeform 6"/>
                  <p:cNvSpPr>
                    <a:spLocks/>
                  </p:cNvSpPr>
                  <p:nvPr/>
                </p:nvSpPr>
                <p:spPr bwMode="auto">
                  <a:xfrm>
                    <a:off x="2890" y="624"/>
                    <a:ext cx="2667" cy="3578"/>
                  </a:xfrm>
                  <a:custGeom>
                    <a:avLst/>
                    <a:gdLst/>
                    <a:ahLst/>
                    <a:cxnLst>
                      <a:cxn ang="0">
                        <a:pos x="7757" y="5361"/>
                      </a:cxn>
                      <a:cxn ang="0">
                        <a:pos x="7626" y="7369"/>
                      </a:cxn>
                      <a:cxn ang="0">
                        <a:pos x="7418" y="9942"/>
                      </a:cxn>
                      <a:cxn ang="0">
                        <a:pos x="7352" y="10230"/>
                      </a:cxn>
                      <a:cxn ang="0">
                        <a:pos x="6776" y="10300"/>
                      </a:cxn>
                      <a:cxn ang="0">
                        <a:pos x="6137" y="10360"/>
                      </a:cxn>
                      <a:cxn ang="0">
                        <a:pos x="5495" y="10401"/>
                      </a:cxn>
                      <a:cxn ang="0">
                        <a:pos x="4853" y="10428"/>
                      </a:cxn>
                      <a:cxn ang="0">
                        <a:pos x="4208" y="10428"/>
                      </a:cxn>
                      <a:cxn ang="0">
                        <a:pos x="3567" y="10422"/>
                      </a:cxn>
                      <a:cxn ang="0">
                        <a:pos x="2937" y="10394"/>
                      </a:cxn>
                      <a:cxn ang="0">
                        <a:pos x="1871" y="10435"/>
                      </a:cxn>
                      <a:cxn ang="0">
                        <a:pos x="818" y="10533"/>
                      </a:cxn>
                      <a:cxn ang="0">
                        <a:pos x="0" y="10655"/>
                      </a:cxn>
                      <a:cxn ang="0">
                        <a:pos x="0" y="10728"/>
                      </a:cxn>
                      <a:cxn ang="0">
                        <a:pos x="7999" y="10735"/>
                      </a:cxn>
                      <a:cxn ang="0">
                        <a:pos x="7999" y="0"/>
                      </a:cxn>
                      <a:cxn ang="0">
                        <a:pos x="7757" y="0"/>
                      </a:cxn>
                      <a:cxn ang="0">
                        <a:pos x="7757" y="5361"/>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endParaRPr lang="en-US"/>
                  </a:p>
                </p:txBody>
              </p:sp>
              <p:sp>
                <p:nvSpPr>
                  <p:cNvPr id="345095" name="Freeform 7"/>
                  <p:cNvSpPr>
                    <a:spLocks/>
                  </p:cNvSpPr>
                  <p:nvPr/>
                </p:nvSpPr>
                <p:spPr bwMode="auto">
                  <a:xfrm>
                    <a:off x="3013" y="4011"/>
                    <a:ext cx="290" cy="492"/>
                  </a:xfrm>
                  <a:custGeom>
                    <a:avLst/>
                    <a:gdLst/>
                    <a:ahLst/>
                    <a:cxnLst>
                      <a:cxn ang="0">
                        <a:pos x="0" y="0"/>
                      </a:cxn>
                      <a:cxn ang="0">
                        <a:pos x="0" y="1475"/>
                      </a:cxn>
                      <a:cxn ang="0">
                        <a:pos x="433" y="1002"/>
                      </a:cxn>
                      <a:cxn ang="0">
                        <a:pos x="870" y="1475"/>
                      </a:cxn>
                      <a:cxn ang="0">
                        <a:pos x="870" y="0"/>
                      </a:cxn>
                      <a:cxn ang="0">
                        <a:pos x="0" y="0"/>
                      </a:cxn>
                    </a:cxnLst>
                    <a:rect l="0" t="0" r="r" b="b"/>
                    <a:pathLst>
                      <a:path w="870" h="1475">
                        <a:moveTo>
                          <a:pt x="0" y="0"/>
                        </a:moveTo>
                        <a:lnTo>
                          <a:pt x="0" y="1475"/>
                        </a:lnTo>
                        <a:lnTo>
                          <a:pt x="433" y="1002"/>
                        </a:lnTo>
                        <a:lnTo>
                          <a:pt x="870" y="1475"/>
                        </a:lnTo>
                        <a:lnTo>
                          <a:pt x="870" y="0"/>
                        </a:lnTo>
                        <a:lnTo>
                          <a:pt x="0" y="0"/>
                        </a:lnTo>
                        <a:close/>
                      </a:path>
                    </a:pathLst>
                  </a:custGeom>
                  <a:solidFill>
                    <a:srgbClr val="FF6600"/>
                  </a:solidFill>
                  <a:ln w="9525">
                    <a:noFill/>
                    <a:round/>
                    <a:headEnd/>
                    <a:tailEnd/>
                  </a:ln>
                </p:spPr>
                <p:txBody>
                  <a:bodyPr/>
                  <a:lstStyle/>
                  <a:p>
                    <a:endParaRPr lang="en-US"/>
                  </a:p>
                </p:txBody>
              </p:sp>
              <p:sp>
                <p:nvSpPr>
                  <p:cNvPr id="345096" name="Freeform 8"/>
                  <p:cNvSpPr>
                    <a:spLocks/>
                  </p:cNvSpPr>
                  <p:nvPr/>
                </p:nvSpPr>
                <p:spPr bwMode="auto">
                  <a:xfrm>
                    <a:off x="410" y="553"/>
                    <a:ext cx="2483" cy="3623"/>
                  </a:xfrm>
                  <a:custGeom>
                    <a:avLst/>
                    <a:gdLst/>
                    <a:ahLst/>
                    <a:cxnLst>
                      <a:cxn ang="0">
                        <a:pos x="194" y="10367"/>
                      </a:cxn>
                      <a:cxn ang="0">
                        <a:pos x="5883" y="10360"/>
                      </a:cxn>
                      <a:cxn ang="0">
                        <a:pos x="5904" y="10367"/>
                      </a:cxn>
                      <a:cxn ang="0">
                        <a:pos x="6055" y="10374"/>
                      </a:cxn>
                      <a:cxn ang="0">
                        <a:pos x="6216" y="10395"/>
                      </a:cxn>
                      <a:cxn ang="0">
                        <a:pos x="6383" y="10419"/>
                      </a:cxn>
                      <a:cxn ang="0">
                        <a:pos x="6536" y="10461"/>
                      </a:cxn>
                      <a:cxn ang="0">
                        <a:pos x="6697" y="10509"/>
                      </a:cxn>
                      <a:cxn ang="0">
                        <a:pos x="6852" y="10566"/>
                      </a:cxn>
                      <a:cxn ang="0">
                        <a:pos x="7006" y="10625"/>
                      </a:cxn>
                      <a:cxn ang="0">
                        <a:pos x="7157" y="10698"/>
                      </a:cxn>
                      <a:cxn ang="0">
                        <a:pos x="7306" y="10785"/>
                      </a:cxn>
                      <a:cxn ang="0">
                        <a:pos x="7451" y="10868"/>
                      </a:cxn>
                      <a:cxn ang="0">
                        <a:pos x="7388" y="10868"/>
                      </a:cxn>
                      <a:cxn ang="0">
                        <a:pos x="6534" y="10750"/>
                      </a:cxn>
                      <a:cxn ang="0">
                        <a:pos x="5477" y="10659"/>
                      </a:cxn>
                      <a:cxn ang="0">
                        <a:pos x="4415" y="10614"/>
                      </a:cxn>
                      <a:cxn ang="0">
                        <a:pos x="0" y="10614"/>
                      </a:cxn>
                      <a:cxn ang="0">
                        <a:pos x="3" y="0"/>
                      </a:cxn>
                      <a:cxn ang="0">
                        <a:pos x="194" y="0"/>
                      </a:cxn>
                      <a:cxn ang="0">
                        <a:pos x="194" y="10367"/>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endParaRPr lang="en-US"/>
                  </a:p>
                </p:txBody>
              </p:sp>
              <p:sp>
                <p:nvSpPr>
                  <p:cNvPr id="345097" name="Freeform 9"/>
                  <p:cNvSpPr>
                    <a:spLocks/>
                  </p:cNvSpPr>
                  <p:nvPr/>
                </p:nvSpPr>
                <p:spPr bwMode="auto">
                  <a:xfrm>
                    <a:off x="2880" y="540"/>
                    <a:ext cx="2596" cy="3638"/>
                  </a:xfrm>
                  <a:custGeom>
                    <a:avLst/>
                    <a:gdLst/>
                    <a:ahLst/>
                    <a:cxnLst>
                      <a:cxn ang="0">
                        <a:pos x="7545" y="5612"/>
                      </a:cxn>
                      <a:cxn ang="0">
                        <a:pos x="7418" y="7620"/>
                      </a:cxn>
                      <a:cxn ang="0">
                        <a:pos x="7205" y="10193"/>
                      </a:cxn>
                      <a:cxn ang="0">
                        <a:pos x="6633" y="10255"/>
                      </a:cxn>
                      <a:cxn ang="0">
                        <a:pos x="5986" y="10325"/>
                      </a:cxn>
                      <a:cxn ang="0">
                        <a:pos x="5356" y="10377"/>
                      </a:cxn>
                      <a:cxn ang="0">
                        <a:pos x="4708" y="10398"/>
                      </a:cxn>
                      <a:cxn ang="0">
                        <a:pos x="4063" y="10398"/>
                      </a:cxn>
                      <a:cxn ang="0">
                        <a:pos x="3421" y="10366"/>
                      </a:cxn>
                      <a:cxn ang="0">
                        <a:pos x="2788" y="10353"/>
                      </a:cxn>
                      <a:cxn ang="0">
                        <a:pos x="2401" y="10346"/>
                      </a:cxn>
                      <a:cxn ang="0">
                        <a:pos x="2025" y="10398"/>
                      </a:cxn>
                      <a:cxn ang="0">
                        <a:pos x="1650" y="10433"/>
                      </a:cxn>
                      <a:cxn ang="0">
                        <a:pos x="1281" y="10506"/>
                      </a:cxn>
                      <a:cxn ang="0">
                        <a:pos x="914" y="10597"/>
                      </a:cxn>
                      <a:cxn ang="0">
                        <a:pos x="551" y="10708"/>
                      </a:cxn>
                      <a:cxn ang="0">
                        <a:pos x="190" y="10837"/>
                      </a:cxn>
                      <a:cxn ang="0">
                        <a:pos x="0" y="10913"/>
                      </a:cxn>
                      <a:cxn ang="0">
                        <a:pos x="848" y="10777"/>
                      </a:cxn>
                      <a:cxn ang="0">
                        <a:pos x="1901" y="10677"/>
                      </a:cxn>
                      <a:cxn ang="0">
                        <a:pos x="2967" y="10652"/>
                      </a:cxn>
                      <a:cxn ang="0">
                        <a:pos x="3597" y="10673"/>
                      </a:cxn>
                      <a:cxn ang="0">
                        <a:pos x="4232" y="10677"/>
                      </a:cxn>
                      <a:cxn ang="0">
                        <a:pos x="4883" y="10686"/>
                      </a:cxn>
                      <a:cxn ang="0">
                        <a:pos x="5525" y="10663"/>
                      </a:cxn>
                      <a:cxn ang="0">
                        <a:pos x="6155" y="10611"/>
                      </a:cxn>
                      <a:cxn ang="0">
                        <a:pos x="6806" y="10558"/>
                      </a:cxn>
                      <a:cxn ang="0">
                        <a:pos x="7382" y="10488"/>
                      </a:cxn>
                      <a:cxn ang="0">
                        <a:pos x="7448" y="10193"/>
                      </a:cxn>
                      <a:cxn ang="0">
                        <a:pos x="7656" y="7627"/>
                      </a:cxn>
                      <a:cxn ang="0">
                        <a:pos x="7787" y="5615"/>
                      </a:cxn>
                      <a:cxn ang="0">
                        <a:pos x="7787" y="45"/>
                      </a:cxn>
                      <a:cxn ang="0">
                        <a:pos x="7542" y="0"/>
                      </a:cxn>
                      <a:cxn ang="0">
                        <a:pos x="7545" y="5612"/>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endParaRPr lang="en-US"/>
                  </a:p>
                </p:txBody>
              </p:sp>
              <p:sp>
                <p:nvSpPr>
                  <p:cNvPr id="345098" name="Freeform 10"/>
                  <p:cNvSpPr>
                    <a:spLocks/>
                  </p:cNvSpPr>
                  <p:nvPr/>
                </p:nvSpPr>
                <p:spPr bwMode="auto">
                  <a:xfrm>
                    <a:off x="328" y="647"/>
                    <a:ext cx="2572" cy="3555"/>
                  </a:xfrm>
                  <a:custGeom>
                    <a:avLst/>
                    <a:gdLst/>
                    <a:ahLst/>
                    <a:cxnLst>
                      <a:cxn ang="0">
                        <a:pos x="248" y="3"/>
                      </a:cxn>
                      <a:cxn ang="0">
                        <a:pos x="0" y="0"/>
                      </a:cxn>
                      <a:cxn ang="0">
                        <a:pos x="6" y="10665"/>
                      </a:cxn>
                      <a:cxn ang="0">
                        <a:pos x="7717" y="10658"/>
                      </a:cxn>
                      <a:cxn ang="0">
                        <a:pos x="7717" y="10585"/>
                      </a:cxn>
                      <a:cxn ang="0">
                        <a:pos x="7629" y="10585"/>
                      </a:cxn>
                      <a:cxn ang="0">
                        <a:pos x="6779" y="10467"/>
                      </a:cxn>
                      <a:cxn ang="0">
                        <a:pos x="5722" y="10365"/>
                      </a:cxn>
                      <a:cxn ang="0">
                        <a:pos x="4654" y="10342"/>
                      </a:cxn>
                      <a:cxn ang="0">
                        <a:pos x="245" y="10324"/>
                      </a:cxn>
                      <a:cxn ang="0">
                        <a:pos x="248" y="3"/>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endParaRPr lang="en-US"/>
                  </a:p>
                </p:txBody>
              </p:sp>
              <p:grpSp>
                <p:nvGrpSpPr>
                  <p:cNvPr id="6" name="Group 11"/>
                  <p:cNvGrpSpPr>
                    <a:grpSpLocks/>
                  </p:cNvGrpSpPr>
                  <p:nvPr/>
                </p:nvGrpSpPr>
                <p:grpSpPr bwMode="auto">
                  <a:xfrm>
                    <a:off x="469" y="481"/>
                    <a:ext cx="4931" cy="3697"/>
                    <a:chOff x="451" y="481"/>
                    <a:chExt cx="4931" cy="3697"/>
                  </a:xfrm>
                </p:grpSpPr>
                <p:sp>
                  <p:nvSpPr>
                    <p:cNvPr id="345100" name="Freeform 12"/>
                    <p:cNvSpPr>
                      <a:spLocks/>
                    </p:cNvSpPr>
                    <p:nvPr/>
                  </p:nvSpPr>
                  <p:spPr bwMode="auto">
                    <a:xfrm>
                      <a:off x="451" y="481"/>
                      <a:ext cx="4931" cy="3697"/>
                    </a:xfrm>
                    <a:custGeom>
                      <a:avLst/>
                      <a:gdLst/>
                      <a:ahLst/>
                      <a:cxnLst>
                        <a:cxn ang="0">
                          <a:pos x="5416" y="7"/>
                        </a:cxn>
                        <a:cxn ang="0">
                          <a:pos x="5476" y="7"/>
                        </a:cxn>
                        <a:cxn ang="0">
                          <a:pos x="5661" y="0"/>
                        </a:cxn>
                        <a:cxn ang="0">
                          <a:pos x="5846" y="7"/>
                        </a:cxn>
                        <a:cxn ang="0">
                          <a:pos x="6028" y="21"/>
                        </a:cxn>
                        <a:cxn ang="0">
                          <a:pos x="6213" y="44"/>
                        </a:cxn>
                        <a:cxn ang="0">
                          <a:pos x="6394" y="83"/>
                        </a:cxn>
                        <a:cxn ang="0">
                          <a:pos x="6570" y="135"/>
                        </a:cxn>
                        <a:cxn ang="0">
                          <a:pos x="6751" y="190"/>
                        </a:cxn>
                        <a:cxn ang="0">
                          <a:pos x="6924" y="250"/>
                        </a:cxn>
                        <a:cxn ang="0">
                          <a:pos x="7099" y="334"/>
                        </a:cxn>
                        <a:cxn ang="0">
                          <a:pos x="7266" y="421"/>
                        </a:cxn>
                        <a:cxn ang="0">
                          <a:pos x="7432" y="334"/>
                        </a:cxn>
                        <a:cxn ang="0">
                          <a:pos x="7605" y="250"/>
                        </a:cxn>
                        <a:cxn ang="0">
                          <a:pos x="7774" y="190"/>
                        </a:cxn>
                        <a:cxn ang="0">
                          <a:pos x="7953" y="135"/>
                        </a:cxn>
                        <a:cxn ang="0">
                          <a:pos x="8129" y="83"/>
                        </a:cxn>
                        <a:cxn ang="0">
                          <a:pos x="8314" y="44"/>
                        </a:cxn>
                        <a:cxn ang="0">
                          <a:pos x="8499" y="21"/>
                        </a:cxn>
                        <a:cxn ang="0">
                          <a:pos x="8674" y="7"/>
                        </a:cxn>
                        <a:cxn ang="0">
                          <a:pos x="8864" y="0"/>
                        </a:cxn>
                        <a:cxn ang="0">
                          <a:pos x="9049" y="7"/>
                        </a:cxn>
                        <a:cxn ang="0">
                          <a:pos x="9107" y="7"/>
                        </a:cxn>
                        <a:cxn ang="0">
                          <a:pos x="9107" y="0"/>
                        </a:cxn>
                        <a:cxn ang="0">
                          <a:pos x="14793" y="0"/>
                        </a:cxn>
                        <a:cxn ang="0">
                          <a:pos x="14793" y="5792"/>
                        </a:cxn>
                        <a:cxn ang="0">
                          <a:pos x="14666" y="7804"/>
                        </a:cxn>
                        <a:cxn ang="0">
                          <a:pos x="14453" y="10370"/>
                        </a:cxn>
                        <a:cxn ang="0">
                          <a:pos x="14453" y="10363"/>
                        </a:cxn>
                        <a:cxn ang="0">
                          <a:pos x="13881" y="10432"/>
                        </a:cxn>
                        <a:cxn ang="0">
                          <a:pos x="13243" y="10495"/>
                        </a:cxn>
                        <a:cxn ang="0">
                          <a:pos x="12604" y="10537"/>
                        </a:cxn>
                        <a:cxn ang="0">
                          <a:pos x="11956" y="10564"/>
                        </a:cxn>
                        <a:cxn ang="0">
                          <a:pos x="11314" y="10564"/>
                        </a:cxn>
                        <a:cxn ang="0">
                          <a:pos x="10669" y="10554"/>
                        </a:cxn>
                        <a:cxn ang="0">
                          <a:pos x="10028" y="10519"/>
                        </a:cxn>
                        <a:cxn ang="0">
                          <a:pos x="9649" y="10530"/>
                        </a:cxn>
                        <a:cxn ang="0">
                          <a:pos x="9273" y="10564"/>
                        </a:cxn>
                        <a:cxn ang="0">
                          <a:pos x="8898" y="10614"/>
                        </a:cxn>
                        <a:cxn ang="0">
                          <a:pos x="8529" y="10690"/>
                        </a:cxn>
                        <a:cxn ang="0">
                          <a:pos x="8162" y="10770"/>
                        </a:cxn>
                        <a:cxn ang="0">
                          <a:pos x="7805" y="10881"/>
                        </a:cxn>
                        <a:cxn ang="0">
                          <a:pos x="7438" y="11014"/>
                        </a:cxn>
                        <a:cxn ang="0">
                          <a:pos x="7248" y="11090"/>
                        </a:cxn>
                        <a:cxn ang="0">
                          <a:pos x="7112" y="11000"/>
                        </a:cxn>
                        <a:cxn ang="0">
                          <a:pos x="6960" y="10913"/>
                        </a:cxn>
                        <a:cxn ang="0">
                          <a:pos x="6812" y="10840"/>
                        </a:cxn>
                        <a:cxn ang="0">
                          <a:pos x="6658" y="10788"/>
                        </a:cxn>
                        <a:cxn ang="0">
                          <a:pos x="6503" y="10724"/>
                        </a:cxn>
                        <a:cxn ang="0">
                          <a:pos x="6348" y="10676"/>
                        </a:cxn>
                        <a:cxn ang="0">
                          <a:pos x="6189" y="10644"/>
                        </a:cxn>
                        <a:cxn ang="0">
                          <a:pos x="6022" y="10607"/>
                        </a:cxn>
                        <a:cxn ang="0">
                          <a:pos x="5861" y="10585"/>
                        </a:cxn>
                        <a:cxn ang="0">
                          <a:pos x="5710" y="10575"/>
                        </a:cxn>
                        <a:cxn ang="0">
                          <a:pos x="5689" y="10575"/>
                        </a:cxn>
                        <a:cxn ang="0">
                          <a:pos x="0" y="10585"/>
                        </a:cxn>
                        <a:cxn ang="0">
                          <a:pos x="0" y="0"/>
                        </a:cxn>
                        <a:cxn ang="0">
                          <a:pos x="5458" y="7"/>
                        </a:cxn>
                        <a:cxn ang="0">
                          <a:pos x="5416" y="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endParaRPr lang="en-US"/>
                    </a:p>
                  </p:txBody>
                </p:sp>
                <p:sp>
                  <p:nvSpPr>
                    <p:cNvPr id="345101" name="Line 13"/>
                    <p:cNvSpPr>
                      <a:spLocks noChangeShapeType="1"/>
                    </p:cNvSpPr>
                    <p:nvPr/>
                  </p:nvSpPr>
                  <p:spPr bwMode="auto">
                    <a:xfrm flipV="1">
                      <a:off x="2868" y="3936"/>
                      <a:ext cx="0" cy="240"/>
                    </a:xfrm>
                    <a:prstGeom prst="line">
                      <a:avLst/>
                    </a:prstGeom>
                    <a:noFill/>
                    <a:ln w="12700">
                      <a:solidFill>
                        <a:schemeClr val="tx1"/>
                      </a:solidFill>
                      <a:round/>
                      <a:headEnd type="none" w="sm" len="sm"/>
                      <a:tailEnd type="none" w="sm" len="sm"/>
                    </a:ln>
                    <a:effectLst/>
                  </p:spPr>
                  <p:txBody>
                    <a:bodyPr/>
                    <a:lstStyle/>
                    <a:p>
                      <a:endParaRPr lang="en-US"/>
                    </a:p>
                  </p:txBody>
                </p:sp>
              </p:grpSp>
            </p:grpSp>
            <p:sp>
              <p:nvSpPr>
                <p:cNvPr id="345102" name="Line 14"/>
                <p:cNvSpPr>
                  <a:spLocks noChangeShapeType="1"/>
                </p:cNvSpPr>
                <p:nvPr/>
              </p:nvSpPr>
              <p:spPr bwMode="auto">
                <a:xfrm>
                  <a:off x="2891" y="624"/>
                  <a:ext cx="0" cy="144"/>
                </a:xfrm>
                <a:prstGeom prst="line">
                  <a:avLst/>
                </a:prstGeom>
                <a:noFill/>
                <a:ln w="12700">
                  <a:solidFill>
                    <a:schemeClr val="tx1"/>
                  </a:solidFill>
                  <a:round/>
                  <a:headEnd type="none" w="sm" len="sm"/>
                  <a:tailEnd type="none" w="sm" len="sm"/>
                </a:ln>
                <a:effectLst/>
              </p:spPr>
              <p:txBody>
                <a:bodyPr/>
                <a:lstStyle/>
                <a:p>
                  <a:endParaRPr lang="en-US"/>
                </a:p>
              </p:txBody>
            </p:sp>
          </p:grpSp>
          <p:sp>
            <p:nvSpPr>
              <p:cNvPr id="345103" name="Text Box 15"/>
              <p:cNvSpPr txBox="1">
                <a:spLocks noChangeArrowheads="1"/>
              </p:cNvSpPr>
              <p:nvPr/>
            </p:nvSpPr>
            <p:spPr bwMode="auto">
              <a:xfrm>
                <a:off x="662" y="1102"/>
                <a:ext cx="4426" cy="235"/>
              </a:xfrm>
              <a:prstGeom prst="rect">
                <a:avLst/>
              </a:prstGeom>
              <a:noFill/>
              <a:ln w="9525">
                <a:noFill/>
                <a:miter lim="800000"/>
                <a:headEnd/>
                <a:tailEnd/>
              </a:ln>
              <a:effectLst/>
            </p:spPr>
            <p:txBody>
              <a:bodyPr>
                <a:spAutoFit/>
              </a:bodyPr>
              <a:lstStyle/>
              <a:p>
                <a:endParaRPr lang="en-US" sz="2600"/>
              </a:p>
            </p:txBody>
          </p:sp>
        </p:grpSp>
        <p:sp>
          <p:nvSpPr>
            <p:cNvPr id="345104" name="Rectangle 16"/>
            <p:cNvSpPr>
              <a:spLocks noChangeArrowheads="1"/>
            </p:cNvSpPr>
            <p:nvPr/>
          </p:nvSpPr>
          <p:spPr bwMode="auto">
            <a:xfrm>
              <a:off x="288" y="48"/>
              <a:ext cx="5184" cy="291"/>
            </a:xfrm>
            <a:prstGeom prst="rect">
              <a:avLst/>
            </a:prstGeom>
            <a:noFill/>
            <a:ln w="9525">
              <a:noFill/>
              <a:miter lim="800000"/>
              <a:headEnd/>
              <a:tailEnd/>
            </a:ln>
            <a:effectLst/>
          </p:spPr>
          <p:txBody>
            <a:bodyPr>
              <a:spAutoFit/>
            </a:bodyPr>
            <a:lstStyle/>
            <a:p>
              <a:endParaRPr lang="en-US" b="1" u="sng" dirty="0"/>
            </a:p>
          </p:txBody>
        </p:sp>
      </p:grpSp>
      <p:sp>
        <p:nvSpPr>
          <p:cNvPr id="345105" name="Text Box 17"/>
          <p:cNvSpPr txBox="1">
            <a:spLocks noChangeArrowheads="1"/>
          </p:cNvSpPr>
          <p:nvPr/>
        </p:nvSpPr>
        <p:spPr bwMode="auto">
          <a:xfrm>
            <a:off x="457200" y="2971800"/>
            <a:ext cx="8169275" cy="461665"/>
          </a:xfrm>
          <a:prstGeom prst="rect">
            <a:avLst/>
          </a:prstGeom>
          <a:noFill/>
          <a:ln w="9525">
            <a:noFill/>
            <a:miter lim="800000"/>
            <a:headEnd/>
            <a:tailEnd/>
          </a:ln>
          <a:effectLst/>
        </p:spPr>
        <p:txBody>
          <a:bodyPr>
            <a:spAutoFit/>
          </a:bodyPr>
          <a:lstStyle/>
          <a:p>
            <a:endParaRPr lang="en-US" dirty="0"/>
          </a:p>
        </p:txBody>
      </p:sp>
      <p:sp>
        <p:nvSpPr>
          <p:cNvPr id="19" name="Title 18"/>
          <p:cNvSpPr>
            <a:spLocks noGrp="1"/>
          </p:cNvSpPr>
          <p:nvPr>
            <p:ph type="title"/>
          </p:nvPr>
        </p:nvSpPr>
        <p:spPr>
          <a:xfrm>
            <a:off x="457200" y="461417"/>
            <a:ext cx="8229600" cy="769441"/>
          </a:xfrm>
        </p:spPr>
        <p:txBody>
          <a:bodyPr>
            <a:spAutoFit/>
          </a:bodyPr>
          <a:lstStyle/>
          <a:p>
            <a:r>
              <a:rPr lang="en-US" b="1" dirty="0">
                <a:solidFill>
                  <a:schemeClr val="tx1"/>
                </a:solidFill>
              </a:rPr>
              <a:t>Does Jesus Care?</a:t>
            </a:r>
          </a:p>
        </p:txBody>
      </p:sp>
      <p:sp>
        <p:nvSpPr>
          <p:cNvPr id="20" name="Content Placeholder 19"/>
          <p:cNvSpPr>
            <a:spLocks noGrp="1"/>
          </p:cNvSpPr>
          <p:nvPr>
            <p:ph idx="1"/>
          </p:nvPr>
        </p:nvSpPr>
        <p:spPr>
          <a:xfrm>
            <a:off x="457200" y="1600200"/>
            <a:ext cx="8229600" cy="2062103"/>
          </a:xfrm>
        </p:spPr>
        <p:txBody>
          <a:bodyPr>
            <a:spAutoFit/>
          </a:bodyPr>
          <a:lstStyle/>
          <a:p>
            <a:r>
              <a:rPr lang="en-US" dirty="0"/>
              <a:t>Verse 1, </a:t>
            </a:r>
            <a:r>
              <a:rPr lang="en-US" i="1" dirty="0"/>
              <a:t>“Does Jesus care when my heart is pained Too deeply for mirth or song, As the burdens press, And the cares distress, And the way grows weary and long?”</a:t>
            </a:r>
          </a:p>
        </p:txBody>
      </p:sp>
      <p:sp>
        <p:nvSpPr>
          <p:cNvPr id="21" name="Slide Number Placeholder 20"/>
          <p:cNvSpPr>
            <a:spLocks noGrp="1"/>
          </p:cNvSpPr>
          <p:nvPr>
            <p:ph type="sldNum" sz="quarter" idx="12"/>
          </p:nvPr>
        </p:nvSpPr>
        <p:spPr/>
        <p:txBody>
          <a:bodyPr/>
          <a:lstStyle/>
          <a:p>
            <a:fld id="{F405CFA3-C903-4909-BC26-9A0395413610}" type="slidenum">
              <a:rPr lang="en-US" smtClean="0"/>
              <a:pPr/>
              <a:t>4</a:t>
            </a:fld>
            <a:endParaRPr lang="en-US"/>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nodePh="1">
                                  <p:stCondLst>
                                    <p:cond delay="0"/>
                                  </p:stCondLst>
                                  <p:endCondLst>
                                    <p:cond evt="begin" delay="0">
                                      <p:tn val="5"/>
                                    </p:cond>
                                  </p:endCondLst>
                                  <p:childTnLst>
                                    <p:set>
                                      <p:cBhvr>
                                        <p:cTn id="6" dur="1" fill="hold">
                                          <p:stCondLst>
                                            <p:cond delay="0"/>
                                          </p:stCondLst>
                                        </p:cTn>
                                        <p:tgtEl>
                                          <p:spTgt spid="345105"/>
                                        </p:tgtEl>
                                        <p:attrNameLst>
                                          <p:attrName>style.visibility</p:attrName>
                                        </p:attrNameLst>
                                      </p:cBhvr>
                                      <p:to>
                                        <p:strVal val="visible"/>
                                      </p:to>
                                    </p:set>
                                    <p:animEffect transition="in" filter="wipe(up)">
                                      <p:cBhvr>
                                        <p:cTn id="7" dur="500"/>
                                        <p:tgtEl>
                                          <p:spTgt spid="3451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510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228600" y="228600"/>
            <a:ext cx="8915400" cy="7162800"/>
            <a:chOff x="96" y="48"/>
            <a:chExt cx="5616" cy="4512"/>
          </a:xfrm>
        </p:grpSpPr>
        <p:grpSp>
          <p:nvGrpSpPr>
            <p:cNvPr id="3" name="Group 3"/>
            <p:cNvGrpSpPr>
              <a:grpSpLocks/>
            </p:cNvGrpSpPr>
            <p:nvPr/>
          </p:nvGrpSpPr>
          <p:grpSpPr bwMode="auto">
            <a:xfrm>
              <a:off x="96" y="96"/>
              <a:ext cx="5616" cy="4464"/>
              <a:chOff x="528" y="1098"/>
              <a:chExt cx="4789" cy="3414"/>
            </a:xfrm>
          </p:grpSpPr>
          <p:grpSp>
            <p:nvGrpSpPr>
              <p:cNvPr id="4" name="Group 4"/>
              <p:cNvGrpSpPr>
                <a:grpSpLocks/>
              </p:cNvGrpSpPr>
              <p:nvPr/>
            </p:nvGrpSpPr>
            <p:grpSpPr bwMode="auto">
              <a:xfrm>
                <a:off x="528" y="1098"/>
                <a:ext cx="4789" cy="3414"/>
                <a:chOff x="328" y="481"/>
                <a:chExt cx="5229" cy="4022"/>
              </a:xfrm>
            </p:grpSpPr>
            <p:grpSp>
              <p:nvGrpSpPr>
                <p:cNvPr id="5" name="Group 5"/>
                <p:cNvGrpSpPr>
                  <a:grpSpLocks/>
                </p:cNvGrpSpPr>
                <p:nvPr/>
              </p:nvGrpSpPr>
              <p:grpSpPr bwMode="auto">
                <a:xfrm>
                  <a:off x="328" y="481"/>
                  <a:ext cx="5229" cy="4022"/>
                  <a:chOff x="328" y="481"/>
                  <a:chExt cx="5229" cy="4022"/>
                </a:xfrm>
              </p:grpSpPr>
              <p:sp>
                <p:nvSpPr>
                  <p:cNvPr id="345094" name="Freeform 6"/>
                  <p:cNvSpPr>
                    <a:spLocks/>
                  </p:cNvSpPr>
                  <p:nvPr/>
                </p:nvSpPr>
                <p:spPr bwMode="auto">
                  <a:xfrm>
                    <a:off x="2890" y="624"/>
                    <a:ext cx="2667" cy="3578"/>
                  </a:xfrm>
                  <a:custGeom>
                    <a:avLst/>
                    <a:gdLst/>
                    <a:ahLst/>
                    <a:cxnLst>
                      <a:cxn ang="0">
                        <a:pos x="7757" y="5361"/>
                      </a:cxn>
                      <a:cxn ang="0">
                        <a:pos x="7626" y="7369"/>
                      </a:cxn>
                      <a:cxn ang="0">
                        <a:pos x="7418" y="9942"/>
                      </a:cxn>
                      <a:cxn ang="0">
                        <a:pos x="7352" y="10230"/>
                      </a:cxn>
                      <a:cxn ang="0">
                        <a:pos x="6776" y="10300"/>
                      </a:cxn>
                      <a:cxn ang="0">
                        <a:pos x="6137" y="10360"/>
                      </a:cxn>
                      <a:cxn ang="0">
                        <a:pos x="5495" y="10401"/>
                      </a:cxn>
                      <a:cxn ang="0">
                        <a:pos x="4853" y="10428"/>
                      </a:cxn>
                      <a:cxn ang="0">
                        <a:pos x="4208" y="10428"/>
                      </a:cxn>
                      <a:cxn ang="0">
                        <a:pos x="3567" y="10422"/>
                      </a:cxn>
                      <a:cxn ang="0">
                        <a:pos x="2937" y="10394"/>
                      </a:cxn>
                      <a:cxn ang="0">
                        <a:pos x="1871" y="10435"/>
                      </a:cxn>
                      <a:cxn ang="0">
                        <a:pos x="818" y="10533"/>
                      </a:cxn>
                      <a:cxn ang="0">
                        <a:pos x="0" y="10655"/>
                      </a:cxn>
                      <a:cxn ang="0">
                        <a:pos x="0" y="10728"/>
                      </a:cxn>
                      <a:cxn ang="0">
                        <a:pos x="7999" y="10735"/>
                      </a:cxn>
                      <a:cxn ang="0">
                        <a:pos x="7999" y="0"/>
                      </a:cxn>
                      <a:cxn ang="0">
                        <a:pos x="7757" y="0"/>
                      </a:cxn>
                      <a:cxn ang="0">
                        <a:pos x="7757" y="5361"/>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endParaRPr lang="en-US"/>
                  </a:p>
                </p:txBody>
              </p:sp>
              <p:sp>
                <p:nvSpPr>
                  <p:cNvPr id="345095" name="Freeform 7"/>
                  <p:cNvSpPr>
                    <a:spLocks/>
                  </p:cNvSpPr>
                  <p:nvPr/>
                </p:nvSpPr>
                <p:spPr bwMode="auto">
                  <a:xfrm>
                    <a:off x="3013" y="4011"/>
                    <a:ext cx="290" cy="492"/>
                  </a:xfrm>
                  <a:custGeom>
                    <a:avLst/>
                    <a:gdLst/>
                    <a:ahLst/>
                    <a:cxnLst>
                      <a:cxn ang="0">
                        <a:pos x="0" y="0"/>
                      </a:cxn>
                      <a:cxn ang="0">
                        <a:pos x="0" y="1475"/>
                      </a:cxn>
                      <a:cxn ang="0">
                        <a:pos x="433" y="1002"/>
                      </a:cxn>
                      <a:cxn ang="0">
                        <a:pos x="870" y="1475"/>
                      </a:cxn>
                      <a:cxn ang="0">
                        <a:pos x="870" y="0"/>
                      </a:cxn>
                      <a:cxn ang="0">
                        <a:pos x="0" y="0"/>
                      </a:cxn>
                    </a:cxnLst>
                    <a:rect l="0" t="0" r="r" b="b"/>
                    <a:pathLst>
                      <a:path w="870" h="1475">
                        <a:moveTo>
                          <a:pt x="0" y="0"/>
                        </a:moveTo>
                        <a:lnTo>
                          <a:pt x="0" y="1475"/>
                        </a:lnTo>
                        <a:lnTo>
                          <a:pt x="433" y="1002"/>
                        </a:lnTo>
                        <a:lnTo>
                          <a:pt x="870" y="1475"/>
                        </a:lnTo>
                        <a:lnTo>
                          <a:pt x="870" y="0"/>
                        </a:lnTo>
                        <a:lnTo>
                          <a:pt x="0" y="0"/>
                        </a:lnTo>
                        <a:close/>
                      </a:path>
                    </a:pathLst>
                  </a:custGeom>
                  <a:solidFill>
                    <a:srgbClr val="FF6600"/>
                  </a:solidFill>
                  <a:ln w="9525">
                    <a:noFill/>
                    <a:round/>
                    <a:headEnd/>
                    <a:tailEnd/>
                  </a:ln>
                </p:spPr>
                <p:txBody>
                  <a:bodyPr/>
                  <a:lstStyle/>
                  <a:p>
                    <a:endParaRPr lang="en-US"/>
                  </a:p>
                </p:txBody>
              </p:sp>
              <p:sp>
                <p:nvSpPr>
                  <p:cNvPr id="345096" name="Freeform 8"/>
                  <p:cNvSpPr>
                    <a:spLocks/>
                  </p:cNvSpPr>
                  <p:nvPr/>
                </p:nvSpPr>
                <p:spPr bwMode="auto">
                  <a:xfrm>
                    <a:off x="410" y="553"/>
                    <a:ext cx="2483" cy="3623"/>
                  </a:xfrm>
                  <a:custGeom>
                    <a:avLst/>
                    <a:gdLst/>
                    <a:ahLst/>
                    <a:cxnLst>
                      <a:cxn ang="0">
                        <a:pos x="194" y="10367"/>
                      </a:cxn>
                      <a:cxn ang="0">
                        <a:pos x="5883" y="10360"/>
                      </a:cxn>
                      <a:cxn ang="0">
                        <a:pos x="5904" y="10367"/>
                      </a:cxn>
                      <a:cxn ang="0">
                        <a:pos x="6055" y="10374"/>
                      </a:cxn>
                      <a:cxn ang="0">
                        <a:pos x="6216" y="10395"/>
                      </a:cxn>
                      <a:cxn ang="0">
                        <a:pos x="6383" y="10419"/>
                      </a:cxn>
                      <a:cxn ang="0">
                        <a:pos x="6536" y="10461"/>
                      </a:cxn>
                      <a:cxn ang="0">
                        <a:pos x="6697" y="10509"/>
                      </a:cxn>
                      <a:cxn ang="0">
                        <a:pos x="6852" y="10566"/>
                      </a:cxn>
                      <a:cxn ang="0">
                        <a:pos x="7006" y="10625"/>
                      </a:cxn>
                      <a:cxn ang="0">
                        <a:pos x="7157" y="10698"/>
                      </a:cxn>
                      <a:cxn ang="0">
                        <a:pos x="7306" y="10785"/>
                      </a:cxn>
                      <a:cxn ang="0">
                        <a:pos x="7451" y="10868"/>
                      </a:cxn>
                      <a:cxn ang="0">
                        <a:pos x="7388" y="10868"/>
                      </a:cxn>
                      <a:cxn ang="0">
                        <a:pos x="6534" y="10750"/>
                      </a:cxn>
                      <a:cxn ang="0">
                        <a:pos x="5477" y="10659"/>
                      </a:cxn>
                      <a:cxn ang="0">
                        <a:pos x="4415" y="10614"/>
                      </a:cxn>
                      <a:cxn ang="0">
                        <a:pos x="0" y="10614"/>
                      </a:cxn>
                      <a:cxn ang="0">
                        <a:pos x="3" y="0"/>
                      </a:cxn>
                      <a:cxn ang="0">
                        <a:pos x="194" y="0"/>
                      </a:cxn>
                      <a:cxn ang="0">
                        <a:pos x="194" y="10367"/>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endParaRPr lang="en-US"/>
                  </a:p>
                </p:txBody>
              </p:sp>
              <p:sp>
                <p:nvSpPr>
                  <p:cNvPr id="345097" name="Freeform 9"/>
                  <p:cNvSpPr>
                    <a:spLocks/>
                  </p:cNvSpPr>
                  <p:nvPr/>
                </p:nvSpPr>
                <p:spPr bwMode="auto">
                  <a:xfrm>
                    <a:off x="2880" y="540"/>
                    <a:ext cx="2596" cy="3638"/>
                  </a:xfrm>
                  <a:custGeom>
                    <a:avLst/>
                    <a:gdLst/>
                    <a:ahLst/>
                    <a:cxnLst>
                      <a:cxn ang="0">
                        <a:pos x="7545" y="5612"/>
                      </a:cxn>
                      <a:cxn ang="0">
                        <a:pos x="7418" y="7620"/>
                      </a:cxn>
                      <a:cxn ang="0">
                        <a:pos x="7205" y="10193"/>
                      </a:cxn>
                      <a:cxn ang="0">
                        <a:pos x="6633" y="10255"/>
                      </a:cxn>
                      <a:cxn ang="0">
                        <a:pos x="5986" y="10325"/>
                      </a:cxn>
                      <a:cxn ang="0">
                        <a:pos x="5356" y="10377"/>
                      </a:cxn>
                      <a:cxn ang="0">
                        <a:pos x="4708" y="10398"/>
                      </a:cxn>
                      <a:cxn ang="0">
                        <a:pos x="4063" y="10398"/>
                      </a:cxn>
                      <a:cxn ang="0">
                        <a:pos x="3421" y="10366"/>
                      </a:cxn>
                      <a:cxn ang="0">
                        <a:pos x="2788" y="10353"/>
                      </a:cxn>
                      <a:cxn ang="0">
                        <a:pos x="2401" y="10346"/>
                      </a:cxn>
                      <a:cxn ang="0">
                        <a:pos x="2025" y="10398"/>
                      </a:cxn>
                      <a:cxn ang="0">
                        <a:pos x="1650" y="10433"/>
                      </a:cxn>
                      <a:cxn ang="0">
                        <a:pos x="1281" y="10506"/>
                      </a:cxn>
                      <a:cxn ang="0">
                        <a:pos x="914" y="10597"/>
                      </a:cxn>
                      <a:cxn ang="0">
                        <a:pos x="551" y="10708"/>
                      </a:cxn>
                      <a:cxn ang="0">
                        <a:pos x="190" y="10837"/>
                      </a:cxn>
                      <a:cxn ang="0">
                        <a:pos x="0" y="10913"/>
                      </a:cxn>
                      <a:cxn ang="0">
                        <a:pos x="848" y="10777"/>
                      </a:cxn>
                      <a:cxn ang="0">
                        <a:pos x="1901" y="10677"/>
                      </a:cxn>
                      <a:cxn ang="0">
                        <a:pos x="2967" y="10652"/>
                      </a:cxn>
                      <a:cxn ang="0">
                        <a:pos x="3597" y="10673"/>
                      </a:cxn>
                      <a:cxn ang="0">
                        <a:pos x="4232" y="10677"/>
                      </a:cxn>
                      <a:cxn ang="0">
                        <a:pos x="4883" y="10686"/>
                      </a:cxn>
                      <a:cxn ang="0">
                        <a:pos x="5525" y="10663"/>
                      </a:cxn>
                      <a:cxn ang="0">
                        <a:pos x="6155" y="10611"/>
                      </a:cxn>
                      <a:cxn ang="0">
                        <a:pos x="6806" y="10558"/>
                      </a:cxn>
                      <a:cxn ang="0">
                        <a:pos x="7382" y="10488"/>
                      </a:cxn>
                      <a:cxn ang="0">
                        <a:pos x="7448" y="10193"/>
                      </a:cxn>
                      <a:cxn ang="0">
                        <a:pos x="7656" y="7627"/>
                      </a:cxn>
                      <a:cxn ang="0">
                        <a:pos x="7787" y="5615"/>
                      </a:cxn>
                      <a:cxn ang="0">
                        <a:pos x="7787" y="45"/>
                      </a:cxn>
                      <a:cxn ang="0">
                        <a:pos x="7542" y="0"/>
                      </a:cxn>
                      <a:cxn ang="0">
                        <a:pos x="7545" y="5612"/>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endParaRPr lang="en-US"/>
                  </a:p>
                </p:txBody>
              </p:sp>
              <p:sp>
                <p:nvSpPr>
                  <p:cNvPr id="345098" name="Freeform 10"/>
                  <p:cNvSpPr>
                    <a:spLocks/>
                  </p:cNvSpPr>
                  <p:nvPr/>
                </p:nvSpPr>
                <p:spPr bwMode="auto">
                  <a:xfrm>
                    <a:off x="328" y="647"/>
                    <a:ext cx="2572" cy="3555"/>
                  </a:xfrm>
                  <a:custGeom>
                    <a:avLst/>
                    <a:gdLst/>
                    <a:ahLst/>
                    <a:cxnLst>
                      <a:cxn ang="0">
                        <a:pos x="248" y="3"/>
                      </a:cxn>
                      <a:cxn ang="0">
                        <a:pos x="0" y="0"/>
                      </a:cxn>
                      <a:cxn ang="0">
                        <a:pos x="6" y="10665"/>
                      </a:cxn>
                      <a:cxn ang="0">
                        <a:pos x="7717" y="10658"/>
                      </a:cxn>
                      <a:cxn ang="0">
                        <a:pos x="7717" y="10585"/>
                      </a:cxn>
                      <a:cxn ang="0">
                        <a:pos x="7629" y="10585"/>
                      </a:cxn>
                      <a:cxn ang="0">
                        <a:pos x="6779" y="10467"/>
                      </a:cxn>
                      <a:cxn ang="0">
                        <a:pos x="5722" y="10365"/>
                      </a:cxn>
                      <a:cxn ang="0">
                        <a:pos x="4654" y="10342"/>
                      </a:cxn>
                      <a:cxn ang="0">
                        <a:pos x="245" y="10324"/>
                      </a:cxn>
                      <a:cxn ang="0">
                        <a:pos x="248" y="3"/>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endParaRPr lang="en-US"/>
                  </a:p>
                </p:txBody>
              </p:sp>
              <p:grpSp>
                <p:nvGrpSpPr>
                  <p:cNvPr id="6" name="Group 11"/>
                  <p:cNvGrpSpPr>
                    <a:grpSpLocks/>
                  </p:cNvGrpSpPr>
                  <p:nvPr/>
                </p:nvGrpSpPr>
                <p:grpSpPr bwMode="auto">
                  <a:xfrm>
                    <a:off x="469" y="481"/>
                    <a:ext cx="4931" cy="3697"/>
                    <a:chOff x="451" y="481"/>
                    <a:chExt cx="4931" cy="3697"/>
                  </a:xfrm>
                </p:grpSpPr>
                <p:sp>
                  <p:nvSpPr>
                    <p:cNvPr id="345100" name="Freeform 12"/>
                    <p:cNvSpPr>
                      <a:spLocks/>
                    </p:cNvSpPr>
                    <p:nvPr/>
                  </p:nvSpPr>
                  <p:spPr bwMode="auto">
                    <a:xfrm>
                      <a:off x="451" y="481"/>
                      <a:ext cx="4931" cy="3697"/>
                    </a:xfrm>
                    <a:custGeom>
                      <a:avLst/>
                      <a:gdLst/>
                      <a:ahLst/>
                      <a:cxnLst>
                        <a:cxn ang="0">
                          <a:pos x="5416" y="7"/>
                        </a:cxn>
                        <a:cxn ang="0">
                          <a:pos x="5476" y="7"/>
                        </a:cxn>
                        <a:cxn ang="0">
                          <a:pos x="5661" y="0"/>
                        </a:cxn>
                        <a:cxn ang="0">
                          <a:pos x="5846" y="7"/>
                        </a:cxn>
                        <a:cxn ang="0">
                          <a:pos x="6028" y="21"/>
                        </a:cxn>
                        <a:cxn ang="0">
                          <a:pos x="6213" y="44"/>
                        </a:cxn>
                        <a:cxn ang="0">
                          <a:pos x="6394" y="83"/>
                        </a:cxn>
                        <a:cxn ang="0">
                          <a:pos x="6570" y="135"/>
                        </a:cxn>
                        <a:cxn ang="0">
                          <a:pos x="6751" y="190"/>
                        </a:cxn>
                        <a:cxn ang="0">
                          <a:pos x="6924" y="250"/>
                        </a:cxn>
                        <a:cxn ang="0">
                          <a:pos x="7099" y="334"/>
                        </a:cxn>
                        <a:cxn ang="0">
                          <a:pos x="7266" y="421"/>
                        </a:cxn>
                        <a:cxn ang="0">
                          <a:pos x="7432" y="334"/>
                        </a:cxn>
                        <a:cxn ang="0">
                          <a:pos x="7605" y="250"/>
                        </a:cxn>
                        <a:cxn ang="0">
                          <a:pos x="7774" y="190"/>
                        </a:cxn>
                        <a:cxn ang="0">
                          <a:pos x="7953" y="135"/>
                        </a:cxn>
                        <a:cxn ang="0">
                          <a:pos x="8129" y="83"/>
                        </a:cxn>
                        <a:cxn ang="0">
                          <a:pos x="8314" y="44"/>
                        </a:cxn>
                        <a:cxn ang="0">
                          <a:pos x="8499" y="21"/>
                        </a:cxn>
                        <a:cxn ang="0">
                          <a:pos x="8674" y="7"/>
                        </a:cxn>
                        <a:cxn ang="0">
                          <a:pos x="8864" y="0"/>
                        </a:cxn>
                        <a:cxn ang="0">
                          <a:pos x="9049" y="7"/>
                        </a:cxn>
                        <a:cxn ang="0">
                          <a:pos x="9107" y="7"/>
                        </a:cxn>
                        <a:cxn ang="0">
                          <a:pos x="9107" y="0"/>
                        </a:cxn>
                        <a:cxn ang="0">
                          <a:pos x="14793" y="0"/>
                        </a:cxn>
                        <a:cxn ang="0">
                          <a:pos x="14793" y="5792"/>
                        </a:cxn>
                        <a:cxn ang="0">
                          <a:pos x="14666" y="7804"/>
                        </a:cxn>
                        <a:cxn ang="0">
                          <a:pos x="14453" y="10370"/>
                        </a:cxn>
                        <a:cxn ang="0">
                          <a:pos x="14453" y="10363"/>
                        </a:cxn>
                        <a:cxn ang="0">
                          <a:pos x="13881" y="10432"/>
                        </a:cxn>
                        <a:cxn ang="0">
                          <a:pos x="13243" y="10495"/>
                        </a:cxn>
                        <a:cxn ang="0">
                          <a:pos x="12604" y="10537"/>
                        </a:cxn>
                        <a:cxn ang="0">
                          <a:pos x="11956" y="10564"/>
                        </a:cxn>
                        <a:cxn ang="0">
                          <a:pos x="11314" y="10564"/>
                        </a:cxn>
                        <a:cxn ang="0">
                          <a:pos x="10669" y="10554"/>
                        </a:cxn>
                        <a:cxn ang="0">
                          <a:pos x="10028" y="10519"/>
                        </a:cxn>
                        <a:cxn ang="0">
                          <a:pos x="9649" y="10530"/>
                        </a:cxn>
                        <a:cxn ang="0">
                          <a:pos x="9273" y="10564"/>
                        </a:cxn>
                        <a:cxn ang="0">
                          <a:pos x="8898" y="10614"/>
                        </a:cxn>
                        <a:cxn ang="0">
                          <a:pos x="8529" y="10690"/>
                        </a:cxn>
                        <a:cxn ang="0">
                          <a:pos x="8162" y="10770"/>
                        </a:cxn>
                        <a:cxn ang="0">
                          <a:pos x="7805" y="10881"/>
                        </a:cxn>
                        <a:cxn ang="0">
                          <a:pos x="7438" y="11014"/>
                        </a:cxn>
                        <a:cxn ang="0">
                          <a:pos x="7248" y="11090"/>
                        </a:cxn>
                        <a:cxn ang="0">
                          <a:pos x="7112" y="11000"/>
                        </a:cxn>
                        <a:cxn ang="0">
                          <a:pos x="6960" y="10913"/>
                        </a:cxn>
                        <a:cxn ang="0">
                          <a:pos x="6812" y="10840"/>
                        </a:cxn>
                        <a:cxn ang="0">
                          <a:pos x="6658" y="10788"/>
                        </a:cxn>
                        <a:cxn ang="0">
                          <a:pos x="6503" y="10724"/>
                        </a:cxn>
                        <a:cxn ang="0">
                          <a:pos x="6348" y="10676"/>
                        </a:cxn>
                        <a:cxn ang="0">
                          <a:pos x="6189" y="10644"/>
                        </a:cxn>
                        <a:cxn ang="0">
                          <a:pos x="6022" y="10607"/>
                        </a:cxn>
                        <a:cxn ang="0">
                          <a:pos x="5861" y="10585"/>
                        </a:cxn>
                        <a:cxn ang="0">
                          <a:pos x="5710" y="10575"/>
                        </a:cxn>
                        <a:cxn ang="0">
                          <a:pos x="5689" y="10575"/>
                        </a:cxn>
                        <a:cxn ang="0">
                          <a:pos x="0" y="10585"/>
                        </a:cxn>
                        <a:cxn ang="0">
                          <a:pos x="0" y="0"/>
                        </a:cxn>
                        <a:cxn ang="0">
                          <a:pos x="5458" y="7"/>
                        </a:cxn>
                        <a:cxn ang="0">
                          <a:pos x="5416" y="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endParaRPr lang="en-US"/>
                    </a:p>
                  </p:txBody>
                </p:sp>
                <p:sp>
                  <p:nvSpPr>
                    <p:cNvPr id="345101" name="Line 13"/>
                    <p:cNvSpPr>
                      <a:spLocks noChangeShapeType="1"/>
                    </p:cNvSpPr>
                    <p:nvPr/>
                  </p:nvSpPr>
                  <p:spPr bwMode="auto">
                    <a:xfrm flipV="1">
                      <a:off x="2868" y="3936"/>
                      <a:ext cx="0" cy="240"/>
                    </a:xfrm>
                    <a:prstGeom prst="line">
                      <a:avLst/>
                    </a:prstGeom>
                    <a:noFill/>
                    <a:ln w="12700">
                      <a:solidFill>
                        <a:schemeClr val="tx1"/>
                      </a:solidFill>
                      <a:round/>
                      <a:headEnd type="none" w="sm" len="sm"/>
                      <a:tailEnd type="none" w="sm" len="sm"/>
                    </a:ln>
                    <a:effectLst/>
                  </p:spPr>
                  <p:txBody>
                    <a:bodyPr/>
                    <a:lstStyle/>
                    <a:p>
                      <a:endParaRPr lang="en-US"/>
                    </a:p>
                  </p:txBody>
                </p:sp>
              </p:grpSp>
            </p:grpSp>
            <p:sp>
              <p:nvSpPr>
                <p:cNvPr id="345102" name="Line 14"/>
                <p:cNvSpPr>
                  <a:spLocks noChangeShapeType="1"/>
                </p:cNvSpPr>
                <p:nvPr/>
              </p:nvSpPr>
              <p:spPr bwMode="auto">
                <a:xfrm>
                  <a:off x="2891" y="624"/>
                  <a:ext cx="0" cy="144"/>
                </a:xfrm>
                <a:prstGeom prst="line">
                  <a:avLst/>
                </a:prstGeom>
                <a:noFill/>
                <a:ln w="12700">
                  <a:solidFill>
                    <a:schemeClr val="tx1"/>
                  </a:solidFill>
                  <a:round/>
                  <a:headEnd type="none" w="sm" len="sm"/>
                  <a:tailEnd type="none" w="sm" len="sm"/>
                </a:ln>
                <a:effectLst/>
              </p:spPr>
              <p:txBody>
                <a:bodyPr/>
                <a:lstStyle/>
                <a:p>
                  <a:endParaRPr lang="en-US"/>
                </a:p>
              </p:txBody>
            </p:sp>
          </p:grpSp>
          <p:sp>
            <p:nvSpPr>
              <p:cNvPr id="345103" name="Text Box 15"/>
              <p:cNvSpPr txBox="1">
                <a:spLocks noChangeArrowheads="1"/>
              </p:cNvSpPr>
              <p:nvPr/>
            </p:nvSpPr>
            <p:spPr bwMode="auto">
              <a:xfrm>
                <a:off x="662" y="1102"/>
                <a:ext cx="4426" cy="235"/>
              </a:xfrm>
              <a:prstGeom prst="rect">
                <a:avLst/>
              </a:prstGeom>
              <a:noFill/>
              <a:ln w="9525">
                <a:noFill/>
                <a:miter lim="800000"/>
                <a:headEnd/>
                <a:tailEnd/>
              </a:ln>
              <a:effectLst/>
            </p:spPr>
            <p:txBody>
              <a:bodyPr>
                <a:spAutoFit/>
              </a:bodyPr>
              <a:lstStyle/>
              <a:p>
                <a:endParaRPr lang="en-US" sz="2600"/>
              </a:p>
            </p:txBody>
          </p:sp>
        </p:grpSp>
        <p:sp>
          <p:nvSpPr>
            <p:cNvPr id="345104" name="Rectangle 16"/>
            <p:cNvSpPr>
              <a:spLocks noChangeArrowheads="1"/>
            </p:cNvSpPr>
            <p:nvPr/>
          </p:nvSpPr>
          <p:spPr bwMode="auto">
            <a:xfrm>
              <a:off x="288" y="48"/>
              <a:ext cx="5184" cy="291"/>
            </a:xfrm>
            <a:prstGeom prst="rect">
              <a:avLst/>
            </a:prstGeom>
            <a:noFill/>
            <a:ln w="9525">
              <a:noFill/>
              <a:miter lim="800000"/>
              <a:headEnd/>
              <a:tailEnd/>
            </a:ln>
            <a:effectLst/>
          </p:spPr>
          <p:txBody>
            <a:bodyPr>
              <a:spAutoFit/>
            </a:bodyPr>
            <a:lstStyle/>
            <a:p>
              <a:endParaRPr lang="en-US" b="1" u="sng" dirty="0"/>
            </a:p>
          </p:txBody>
        </p:sp>
      </p:grpSp>
      <p:sp>
        <p:nvSpPr>
          <p:cNvPr id="345105" name="Text Box 17"/>
          <p:cNvSpPr txBox="1">
            <a:spLocks noChangeArrowheads="1"/>
          </p:cNvSpPr>
          <p:nvPr/>
        </p:nvSpPr>
        <p:spPr bwMode="auto">
          <a:xfrm>
            <a:off x="457200" y="2971800"/>
            <a:ext cx="8169275" cy="461665"/>
          </a:xfrm>
          <a:prstGeom prst="rect">
            <a:avLst/>
          </a:prstGeom>
          <a:noFill/>
          <a:ln w="9525">
            <a:noFill/>
            <a:miter lim="800000"/>
            <a:headEnd/>
            <a:tailEnd/>
          </a:ln>
          <a:effectLst/>
        </p:spPr>
        <p:txBody>
          <a:bodyPr>
            <a:spAutoFit/>
          </a:bodyPr>
          <a:lstStyle/>
          <a:p>
            <a:endParaRPr lang="en-US" dirty="0"/>
          </a:p>
        </p:txBody>
      </p:sp>
      <p:sp>
        <p:nvSpPr>
          <p:cNvPr id="19" name="Title 18"/>
          <p:cNvSpPr>
            <a:spLocks noGrp="1"/>
          </p:cNvSpPr>
          <p:nvPr>
            <p:ph type="title"/>
          </p:nvPr>
        </p:nvSpPr>
        <p:spPr>
          <a:xfrm>
            <a:off x="457200" y="461417"/>
            <a:ext cx="8229600" cy="769441"/>
          </a:xfrm>
        </p:spPr>
        <p:txBody>
          <a:bodyPr>
            <a:spAutoFit/>
          </a:bodyPr>
          <a:lstStyle/>
          <a:p>
            <a:r>
              <a:rPr lang="en-US" b="1" dirty="0">
                <a:solidFill>
                  <a:schemeClr val="tx1"/>
                </a:solidFill>
              </a:rPr>
              <a:t>Does Jesus Care?</a:t>
            </a:r>
          </a:p>
        </p:txBody>
      </p:sp>
      <p:sp>
        <p:nvSpPr>
          <p:cNvPr id="20" name="Content Placeholder 19"/>
          <p:cNvSpPr>
            <a:spLocks noGrp="1"/>
          </p:cNvSpPr>
          <p:nvPr>
            <p:ph idx="1"/>
          </p:nvPr>
        </p:nvSpPr>
        <p:spPr>
          <a:xfrm>
            <a:off x="457200" y="1600200"/>
            <a:ext cx="8229600" cy="4844403"/>
          </a:xfrm>
        </p:spPr>
        <p:txBody>
          <a:bodyPr>
            <a:spAutoFit/>
          </a:bodyPr>
          <a:lstStyle/>
          <a:p>
            <a:r>
              <a:rPr lang="en-US" dirty="0"/>
              <a:t>Some burdens cause such pain and anguish, there doesn’t seem to be any relief.</a:t>
            </a:r>
          </a:p>
          <a:p>
            <a:pPr lvl="1"/>
            <a:r>
              <a:rPr lang="en-US" dirty="0"/>
              <a:t>Jacob, believing his son Joseph had been killed by a beast. Genesis 37:34-35</a:t>
            </a:r>
          </a:p>
          <a:p>
            <a:pPr lvl="1"/>
            <a:r>
              <a:rPr lang="en-US" dirty="0"/>
              <a:t>David’s son Absalom conspired to take away the kingdom. David and his men lamented. </a:t>
            </a:r>
            <a:br>
              <a:rPr lang="en-US" dirty="0"/>
            </a:br>
            <a:r>
              <a:rPr lang="en-US" dirty="0"/>
              <a:t>2 Samuel 15:30</a:t>
            </a:r>
          </a:p>
          <a:p>
            <a:pPr lvl="1"/>
            <a:r>
              <a:rPr lang="en-US" dirty="0"/>
              <a:t> When Absalom died David grieved.</a:t>
            </a:r>
            <a:br>
              <a:rPr lang="en-US" dirty="0"/>
            </a:br>
            <a:r>
              <a:rPr lang="en-US" dirty="0"/>
              <a:t>2 Samuel 18:33; 19:4</a:t>
            </a:r>
          </a:p>
        </p:txBody>
      </p:sp>
      <p:sp>
        <p:nvSpPr>
          <p:cNvPr id="21" name="Slide Number Placeholder 20"/>
          <p:cNvSpPr>
            <a:spLocks noGrp="1"/>
          </p:cNvSpPr>
          <p:nvPr>
            <p:ph type="sldNum" sz="quarter" idx="12"/>
          </p:nvPr>
        </p:nvSpPr>
        <p:spPr/>
        <p:txBody>
          <a:bodyPr/>
          <a:lstStyle/>
          <a:p>
            <a:fld id="{F405CFA3-C903-4909-BC26-9A0395413610}" type="slidenum">
              <a:rPr lang="en-US" smtClean="0"/>
              <a:pPr/>
              <a:t>5</a:t>
            </a:fld>
            <a:endParaRPr lang="en-US"/>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nodePh="1">
                                  <p:stCondLst>
                                    <p:cond delay="0"/>
                                  </p:stCondLst>
                                  <p:endCondLst>
                                    <p:cond evt="begin" delay="0">
                                      <p:tn val="5"/>
                                    </p:cond>
                                  </p:endCondLst>
                                  <p:childTnLst>
                                    <p:set>
                                      <p:cBhvr>
                                        <p:cTn id="6" dur="1" fill="hold">
                                          <p:stCondLst>
                                            <p:cond delay="0"/>
                                          </p:stCondLst>
                                        </p:cTn>
                                        <p:tgtEl>
                                          <p:spTgt spid="345105"/>
                                        </p:tgtEl>
                                        <p:attrNameLst>
                                          <p:attrName>style.visibility</p:attrName>
                                        </p:attrNameLst>
                                      </p:cBhvr>
                                      <p:to>
                                        <p:strVal val="visible"/>
                                      </p:to>
                                    </p:set>
                                    <p:animEffect transition="in" filter="wipe(up)">
                                      <p:cBhvr>
                                        <p:cTn id="7" dur="500"/>
                                        <p:tgtEl>
                                          <p:spTgt spid="34510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0">
                                            <p:txEl>
                                              <p:pRg st="1" end="1"/>
                                            </p:txEl>
                                          </p:spTgt>
                                        </p:tgtEl>
                                        <p:attrNameLst>
                                          <p:attrName>style.visibility</p:attrName>
                                        </p:attrNameLst>
                                      </p:cBhvr>
                                      <p:to>
                                        <p:strVal val="visible"/>
                                      </p:to>
                                    </p:set>
                                    <p:animEffect transition="in" filter="wipe(left)">
                                      <p:cBhvr>
                                        <p:cTn id="12" dur="500"/>
                                        <p:tgtEl>
                                          <p:spTgt spid="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0">
                                            <p:txEl>
                                              <p:pRg st="2" end="2"/>
                                            </p:txEl>
                                          </p:spTgt>
                                        </p:tgtEl>
                                        <p:attrNameLst>
                                          <p:attrName>style.visibility</p:attrName>
                                        </p:attrNameLst>
                                      </p:cBhvr>
                                      <p:to>
                                        <p:strVal val="visible"/>
                                      </p:to>
                                    </p:set>
                                    <p:animEffect transition="in" filter="wipe(left)">
                                      <p:cBhvr>
                                        <p:cTn id="17" dur="500"/>
                                        <p:tgtEl>
                                          <p:spTgt spid="2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0">
                                            <p:txEl>
                                              <p:pRg st="3" end="3"/>
                                            </p:txEl>
                                          </p:spTgt>
                                        </p:tgtEl>
                                        <p:attrNameLst>
                                          <p:attrName>style.visibility</p:attrName>
                                        </p:attrNameLst>
                                      </p:cBhvr>
                                      <p:to>
                                        <p:strVal val="visible"/>
                                      </p:to>
                                    </p:set>
                                    <p:animEffect transition="in" filter="wipe(left)">
                                      <p:cBhvr>
                                        <p:cTn id="22" dur="500"/>
                                        <p:tgtEl>
                                          <p:spTgt spid="2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5105" grpId="0"/>
      <p:bldP spid="20"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228600" y="228600"/>
            <a:ext cx="8915400" cy="7162800"/>
            <a:chOff x="96" y="48"/>
            <a:chExt cx="5616" cy="4512"/>
          </a:xfrm>
        </p:grpSpPr>
        <p:grpSp>
          <p:nvGrpSpPr>
            <p:cNvPr id="3" name="Group 3"/>
            <p:cNvGrpSpPr>
              <a:grpSpLocks/>
            </p:cNvGrpSpPr>
            <p:nvPr/>
          </p:nvGrpSpPr>
          <p:grpSpPr bwMode="auto">
            <a:xfrm>
              <a:off x="96" y="96"/>
              <a:ext cx="5616" cy="4464"/>
              <a:chOff x="528" y="1098"/>
              <a:chExt cx="4789" cy="3414"/>
            </a:xfrm>
          </p:grpSpPr>
          <p:grpSp>
            <p:nvGrpSpPr>
              <p:cNvPr id="4" name="Group 4"/>
              <p:cNvGrpSpPr>
                <a:grpSpLocks/>
              </p:cNvGrpSpPr>
              <p:nvPr/>
            </p:nvGrpSpPr>
            <p:grpSpPr bwMode="auto">
              <a:xfrm>
                <a:off x="528" y="1098"/>
                <a:ext cx="4789" cy="3414"/>
                <a:chOff x="328" y="481"/>
                <a:chExt cx="5229" cy="4022"/>
              </a:xfrm>
            </p:grpSpPr>
            <p:grpSp>
              <p:nvGrpSpPr>
                <p:cNvPr id="5" name="Group 5"/>
                <p:cNvGrpSpPr>
                  <a:grpSpLocks/>
                </p:cNvGrpSpPr>
                <p:nvPr/>
              </p:nvGrpSpPr>
              <p:grpSpPr bwMode="auto">
                <a:xfrm>
                  <a:off x="328" y="481"/>
                  <a:ext cx="5229" cy="4022"/>
                  <a:chOff x="328" y="481"/>
                  <a:chExt cx="5229" cy="4022"/>
                </a:xfrm>
              </p:grpSpPr>
              <p:sp>
                <p:nvSpPr>
                  <p:cNvPr id="345094" name="Freeform 6"/>
                  <p:cNvSpPr>
                    <a:spLocks/>
                  </p:cNvSpPr>
                  <p:nvPr/>
                </p:nvSpPr>
                <p:spPr bwMode="auto">
                  <a:xfrm>
                    <a:off x="2890" y="624"/>
                    <a:ext cx="2667" cy="3578"/>
                  </a:xfrm>
                  <a:custGeom>
                    <a:avLst/>
                    <a:gdLst/>
                    <a:ahLst/>
                    <a:cxnLst>
                      <a:cxn ang="0">
                        <a:pos x="7757" y="5361"/>
                      </a:cxn>
                      <a:cxn ang="0">
                        <a:pos x="7626" y="7369"/>
                      </a:cxn>
                      <a:cxn ang="0">
                        <a:pos x="7418" y="9942"/>
                      </a:cxn>
                      <a:cxn ang="0">
                        <a:pos x="7352" y="10230"/>
                      </a:cxn>
                      <a:cxn ang="0">
                        <a:pos x="6776" y="10300"/>
                      </a:cxn>
                      <a:cxn ang="0">
                        <a:pos x="6137" y="10360"/>
                      </a:cxn>
                      <a:cxn ang="0">
                        <a:pos x="5495" y="10401"/>
                      </a:cxn>
                      <a:cxn ang="0">
                        <a:pos x="4853" y="10428"/>
                      </a:cxn>
                      <a:cxn ang="0">
                        <a:pos x="4208" y="10428"/>
                      </a:cxn>
                      <a:cxn ang="0">
                        <a:pos x="3567" y="10422"/>
                      </a:cxn>
                      <a:cxn ang="0">
                        <a:pos x="2937" y="10394"/>
                      </a:cxn>
                      <a:cxn ang="0">
                        <a:pos x="1871" y="10435"/>
                      </a:cxn>
                      <a:cxn ang="0">
                        <a:pos x="818" y="10533"/>
                      </a:cxn>
                      <a:cxn ang="0">
                        <a:pos x="0" y="10655"/>
                      </a:cxn>
                      <a:cxn ang="0">
                        <a:pos x="0" y="10728"/>
                      </a:cxn>
                      <a:cxn ang="0">
                        <a:pos x="7999" y="10735"/>
                      </a:cxn>
                      <a:cxn ang="0">
                        <a:pos x="7999" y="0"/>
                      </a:cxn>
                      <a:cxn ang="0">
                        <a:pos x="7757" y="0"/>
                      </a:cxn>
                      <a:cxn ang="0">
                        <a:pos x="7757" y="5361"/>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endParaRPr lang="en-US"/>
                  </a:p>
                </p:txBody>
              </p:sp>
              <p:sp>
                <p:nvSpPr>
                  <p:cNvPr id="345095" name="Freeform 7"/>
                  <p:cNvSpPr>
                    <a:spLocks/>
                  </p:cNvSpPr>
                  <p:nvPr/>
                </p:nvSpPr>
                <p:spPr bwMode="auto">
                  <a:xfrm>
                    <a:off x="3013" y="4011"/>
                    <a:ext cx="290" cy="492"/>
                  </a:xfrm>
                  <a:custGeom>
                    <a:avLst/>
                    <a:gdLst/>
                    <a:ahLst/>
                    <a:cxnLst>
                      <a:cxn ang="0">
                        <a:pos x="0" y="0"/>
                      </a:cxn>
                      <a:cxn ang="0">
                        <a:pos x="0" y="1475"/>
                      </a:cxn>
                      <a:cxn ang="0">
                        <a:pos x="433" y="1002"/>
                      </a:cxn>
                      <a:cxn ang="0">
                        <a:pos x="870" y="1475"/>
                      </a:cxn>
                      <a:cxn ang="0">
                        <a:pos x="870" y="0"/>
                      </a:cxn>
                      <a:cxn ang="0">
                        <a:pos x="0" y="0"/>
                      </a:cxn>
                    </a:cxnLst>
                    <a:rect l="0" t="0" r="r" b="b"/>
                    <a:pathLst>
                      <a:path w="870" h="1475">
                        <a:moveTo>
                          <a:pt x="0" y="0"/>
                        </a:moveTo>
                        <a:lnTo>
                          <a:pt x="0" y="1475"/>
                        </a:lnTo>
                        <a:lnTo>
                          <a:pt x="433" y="1002"/>
                        </a:lnTo>
                        <a:lnTo>
                          <a:pt x="870" y="1475"/>
                        </a:lnTo>
                        <a:lnTo>
                          <a:pt x="870" y="0"/>
                        </a:lnTo>
                        <a:lnTo>
                          <a:pt x="0" y="0"/>
                        </a:lnTo>
                        <a:close/>
                      </a:path>
                    </a:pathLst>
                  </a:custGeom>
                  <a:solidFill>
                    <a:srgbClr val="FF6600"/>
                  </a:solidFill>
                  <a:ln w="9525">
                    <a:noFill/>
                    <a:round/>
                    <a:headEnd/>
                    <a:tailEnd/>
                  </a:ln>
                </p:spPr>
                <p:txBody>
                  <a:bodyPr/>
                  <a:lstStyle/>
                  <a:p>
                    <a:endParaRPr lang="en-US"/>
                  </a:p>
                </p:txBody>
              </p:sp>
              <p:sp>
                <p:nvSpPr>
                  <p:cNvPr id="345096" name="Freeform 8"/>
                  <p:cNvSpPr>
                    <a:spLocks/>
                  </p:cNvSpPr>
                  <p:nvPr/>
                </p:nvSpPr>
                <p:spPr bwMode="auto">
                  <a:xfrm>
                    <a:off x="410" y="553"/>
                    <a:ext cx="2483" cy="3623"/>
                  </a:xfrm>
                  <a:custGeom>
                    <a:avLst/>
                    <a:gdLst/>
                    <a:ahLst/>
                    <a:cxnLst>
                      <a:cxn ang="0">
                        <a:pos x="194" y="10367"/>
                      </a:cxn>
                      <a:cxn ang="0">
                        <a:pos x="5883" y="10360"/>
                      </a:cxn>
                      <a:cxn ang="0">
                        <a:pos x="5904" y="10367"/>
                      </a:cxn>
                      <a:cxn ang="0">
                        <a:pos x="6055" y="10374"/>
                      </a:cxn>
                      <a:cxn ang="0">
                        <a:pos x="6216" y="10395"/>
                      </a:cxn>
                      <a:cxn ang="0">
                        <a:pos x="6383" y="10419"/>
                      </a:cxn>
                      <a:cxn ang="0">
                        <a:pos x="6536" y="10461"/>
                      </a:cxn>
                      <a:cxn ang="0">
                        <a:pos x="6697" y="10509"/>
                      </a:cxn>
                      <a:cxn ang="0">
                        <a:pos x="6852" y="10566"/>
                      </a:cxn>
                      <a:cxn ang="0">
                        <a:pos x="7006" y="10625"/>
                      </a:cxn>
                      <a:cxn ang="0">
                        <a:pos x="7157" y="10698"/>
                      </a:cxn>
                      <a:cxn ang="0">
                        <a:pos x="7306" y="10785"/>
                      </a:cxn>
                      <a:cxn ang="0">
                        <a:pos x="7451" y="10868"/>
                      </a:cxn>
                      <a:cxn ang="0">
                        <a:pos x="7388" y="10868"/>
                      </a:cxn>
                      <a:cxn ang="0">
                        <a:pos x="6534" y="10750"/>
                      </a:cxn>
                      <a:cxn ang="0">
                        <a:pos x="5477" y="10659"/>
                      </a:cxn>
                      <a:cxn ang="0">
                        <a:pos x="4415" y="10614"/>
                      </a:cxn>
                      <a:cxn ang="0">
                        <a:pos x="0" y="10614"/>
                      </a:cxn>
                      <a:cxn ang="0">
                        <a:pos x="3" y="0"/>
                      </a:cxn>
                      <a:cxn ang="0">
                        <a:pos x="194" y="0"/>
                      </a:cxn>
                      <a:cxn ang="0">
                        <a:pos x="194" y="10367"/>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endParaRPr lang="en-US"/>
                  </a:p>
                </p:txBody>
              </p:sp>
              <p:sp>
                <p:nvSpPr>
                  <p:cNvPr id="345097" name="Freeform 9"/>
                  <p:cNvSpPr>
                    <a:spLocks/>
                  </p:cNvSpPr>
                  <p:nvPr/>
                </p:nvSpPr>
                <p:spPr bwMode="auto">
                  <a:xfrm>
                    <a:off x="2880" y="540"/>
                    <a:ext cx="2596" cy="3638"/>
                  </a:xfrm>
                  <a:custGeom>
                    <a:avLst/>
                    <a:gdLst/>
                    <a:ahLst/>
                    <a:cxnLst>
                      <a:cxn ang="0">
                        <a:pos x="7545" y="5612"/>
                      </a:cxn>
                      <a:cxn ang="0">
                        <a:pos x="7418" y="7620"/>
                      </a:cxn>
                      <a:cxn ang="0">
                        <a:pos x="7205" y="10193"/>
                      </a:cxn>
                      <a:cxn ang="0">
                        <a:pos x="6633" y="10255"/>
                      </a:cxn>
                      <a:cxn ang="0">
                        <a:pos x="5986" y="10325"/>
                      </a:cxn>
                      <a:cxn ang="0">
                        <a:pos x="5356" y="10377"/>
                      </a:cxn>
                      <a:cxn ang="0">
                        <a:pos x="4708" y="10398"/>
                      </a:cxn>
                      <a:cxn ang="0">
                        <a:pos x="4063" y="10398"/>
                      </a:cxn>
                      <a:cxn ang="0">
                        <a:pos x="3421" y="10366"/>
                      </a:cxn>
                      <a:cxn ang="0">
                        <a:pos x="2788" y="10353"/>
                      </a:cxn>
                      <a:cxn ang="0">
                        <a:pos x="2401" y="10346"/>
                      </a:cxn>
                      <a:cxn ang="0">
                        <a:pos x="2025" y="10398"/>
                      </a:cxn>
                      <a:cxn ang="0">
                        <a:pos x="1650" y="10433"/>
                      </a:cxn>
                      <a:cxn ang="0">
                        <a:pos x="1281" y="10506"/>
                      </a:cxn>
                      <a:cxn ang="0">
                        <a:pos x="914" y="10597"/>
                      </a:cxn>
                      <a:cxn ang="0">
                        <a:pos x="551" y="10708"/>
                      </a:cxn>
                      <a:cxn ang="0">
                        <a:pos x="190" y="10837"/>
                      </a:cxn>
                      <a:cxn ang="0">
                        <a:pos x="0" y="10913"/>
                      </a:cxn>
                      <a:cxn ang="0">
                        <a:pos x="848" y="10777"/>
                      </a:cxn>
                      <a:cxn ang="0">
                        <a:pos x="1901" y="10677"/>
                      </a:cxn>
                      <a:cxn ang="0">
                        <a:pos x="2967" y="10652"/>
                      </a:cxn>
                      <a:cxn ang="0">
                        <a:pos x="3597" y="10673"/>
                      </a:cxn>
                      <a:cxn ang="0">
                        <a:pos x="4232" y="10677"/>
                      </a:cxn>
                      <a:cxn ang="0">
                        <a:pos x="4883" y="10686"/>
                      </a:cxn>
                      <a:cxn ang="0">
                        <a:pos x="5525" y="10663"/>
                      </a:cxn>
                      <a:cxn ang="0">
                        <a:pos x="6155" y="10611"/>
                      </a:cxn>
                      <a:cxn ang="0">
                        <a:pos x="6806" y="10558"/>
                      </a:cxn>
                      <a:cxn ang="0">
                        <a:pos x="7382" y="10488"/>
                      </a:cxn>
                      <a:cxn ang="0">
                        <a:pos x="7448" y="10193"/>
                      </a:cxn>
                      <a:cxn ang="0">
                        <a:pos x="7656" y="7627"/>
                      </a:cxn>
                      <a:cxn ang="0">
                        <a:pos x="7787" y="5615"/>
                      </a:cxn>
                      <a:cxn ang="0">
                        <a:pos x="7787" y="45"/>
                      </a:cxn>
                      <a:cxn ang="0">
                        <a:pos x="7542" y="0"/>
                      </a:cxn>
                      <a:cxn ang="0">
                        <a:pos x="7545" y="5612"/>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endParaRPr lang="en-US"/>
                  </a:p>
                </p:txBody>
              </p:sp>
              <p:sp>
                <p:nvSpPr>
                  <p:cNvPr id="345098" name="Freeform 10"/>
                  <p:cNvSpPr>
                    <a:spLocks/>
                  </p:cNvSpPr>
                  <p:nvPr/>
                </p:nvSpPr>
                <p:spPr bwMode="auto">
                  <a:xfrm>
                    <a:off x="328" y="647"/>
                    <a:ext cx="2572" cy="3555"/>
                  </a:xfrm>
                  <a:custGeom>
                    <a:avLst/>
                    <a:gdLst/>
                    <a:ahLst/>
                    <a:cxnLst>
                      <a:cxn ang="0">
                        <a:pos x="248" y="3"/>
                      </a:cxn>
                      <a:cxn ang="0">
                        <a:pos x="0" y="0"/>
                      </a:cxn>
                      <a:cxn ang="0">
                        <a:pos x="6" y="10665"/>
                      </a:cxn>
                      <a:cxn ang="0">
                        <a:pos x="7717" y="10658"/>
                      </a:cxn>
                      <a:cxn ang="0">
                        <a:pos x="7717" y="10585"/>
                      </a:cxn>
                      <a:cxn ang="0">
                        <a:pos x="7629" y="10585"/>
                      </a:cxn>
                      <a:cxn ang="0">
                        <a:pos x="6779" y="10467"/>
                      </a:cxn>
                      <a:cxn ang="0">
                        <a:pos x="5722" y="10365"/>
                      </a:cxn>
                      <a:cxn ang="0">
                        <a:pos x="4654" y="10342"/>
                      </a:cxn>
                      <a:cxn ang="0">
                        <a:pos x="245" y="10324"/>
                      </a:cxn>
                      <a:cxn ang="0">
                        <a:pos x="248" y="3"/>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endParaRPr lang="en-US"/>
                  </a:p>
                </p:txBody>
              </p:sp>
              <p:grpSp>
                <p:nvGrpSpPr>
                  <p:cNvPr id="6" name="Group 11"/>
                  <p:cNvGrpSpPr>
                    <a:grpSpLocks/>
                  </p:cNvGrpSpPr>
                  <p:nvPr/>
                </p:nvGrpSpPr>
                <p:grpSpPr bwMode="auto">
                  <a:xfrm>
                    <a:off x="469" y="481"/>
                    <a:ext cx="4931" cy="3697"/>
                    <a:chOff x="451" y="481"/>
                    <a:chExt cx="4931" cy="3697"/>
                  </a:xfrm>
                </p:grpSpPr>
                <p:sp>
                  <p:nvSpPr>
                    <p:cNvPr id="345100" name="Freeform 12"/>
                    <p:cNvSpPr>
                      <a:spLocks/>
                    </p:cNvSpPr>
                    <p:nvPr/>
                  </p:nvSpPr>
                  <p:spPr bwMode="auto">
                    <a:xfrm>
                      <a:off x="451" y="481"/>
                      <a:ext cx="4931" cy="3697"/>
                    </a:xfrm>
                    <a:custGeom>
                      <a:avLst/>
                      <a:gdLst/>
                      <a:ahLst/>
                      <a:cxnLst>
                        <a:cxn ang="0">
                          <a:pos x="5416" y="7"/>
                        </a:cxn>
                        <a:cxn ang="0">
                          <a:pos x="5476" y="7"/>
                        </a:cxn>
                        <a:cxn ang="0">
                          <a:pos x="5661" y="0"/>
                        </a:cxn>
                        <a:cxn ang="0">
                          <a:pos x="5846" y="7"/>
                        </a:cxn>
                        <a:cxn ang="0">
                          <a:pos x="6028" y="21"/>
                        </a:cxn>
                        <a:cxn ang="0">
                          <a:pos x="6213" y="44"/>
                        </a:cxn>
                        <a:cxn ang="0">
                          <a:pos x="6394" y="83"/>
                        </a:cxn>
                        <a:cxn ang="0">
                          <a:pos x="6570" y="135"/>
                        </a:cxn>
                        <a:cxn ang="0">
                          <a:pos x="6751" y="190"/>
                        </a:cxn>
                        <a:cxn ang="0">
                          <a:pos x="6924" y="250"/>
                        </a:cxn>
                        <a:cxn ang="0">
                          <a:pos x="7099" y="334"/>
                        </a:cxn>
                        <a:cxn ang="0">
                          <a:pos x="7266" y="421"/>
                        </a:cxn>
                        <a:cxn ang="0">
                          <a:pos x="7432" y="334"/>
                        </a:cxn>
                        <a:cxn ang="0">
                          <a:pos x="7605" y="250"/>
                        </a:cxn>
                        <a:cxn ang="0">
                          <a:pos x="7774" y="190"/>
                        </a:cxn>
                        <a:cxn ang="0">
                          <a:pos x="7953" y="135"/>
                        </a:cxn>
                        <a:cxn ang="0">
                          <a:pos x="8129" y="83"/>
                        </a:cxn>
                        <a:cxn ang="0">
                          <a:pos x="8314" y="44"/>
                        </a:cxn>
                        <a:cxn ang="0">
                          <a:pos x="8499" y="21"/>
                        </a:cxn>
                        <a:cxn ang="0">
                          <a:pos x="8674" y="7"/>
                        </a:cxn>
                        <a:cxn ang="0">
                          <a:pos x="8864" y="0"/>
                        </a:cxn>
                        <a:cxn ang="0">
                          <a:pos x="9049" y="7"/>
                        </a:cxn>
                        <a:cxn ang="0">
                          <a:pos x="9107" y="7"/>
                        </a:cxn>
                        <a:cxn ang="0">
                          <a:pos x="9107" y="0"/>
                        </a:cxn>
                        <a:cxn ang="0">
                          <a:pos x="14793" y="0"/>
                        </a:cxn>
                        <a:cxn ang="0">
                          <a:pos x="14793" y="5792"/>
                        </a:cxn>
                        <a:cxn ang="0">
                          <a:pos x="14666" y="7804"/>
                        </a:cxn>
                        <a:cxn ang="0">
                          <a:pos x="14453" y="10370"/>
                        </a:cxn>
                        <a:cxn ang="0">
                          <a:pos x="14453" y="10363"/>
                        </a:cxn>
                        <a:cxn ang="0">
                          <a:pos x="13881" y="10432"/>
                        </a:cxn>
                        <a:cxn ang="0">
                          <a:pos x="13243" y="10495"/>
                        </a:cxn>
                        <a:cxn ang="0">
                          <a:pos x="12604" y="10537"/>
                        </a:cxn>
                        <a:cxn ang="0">
                          <a:pos x="11956" y="10564"/>
                        </a:cxn>
                        <a:cxn ang="0">
                          <a:pos x="11314" y="10564"/>
                        </a:cxn>
                        <a:cxn ang="0">
                          <a:pos x="10669" y="10554"/>
                        </a:cxn>
                        <a:cxn ang="0">
                          <a:pos x="10028" y="10519"/>
                        </a:cxn>
                        <a:cxn ang="0">
                          <a:pos x="9649" y="10530"/>
                        </a:cxn>
                        <a:cxn ang="0">
                          <a:pos x="9273" y="10564"/>
                        </a:cxn>
                        <a:cxn ang="0">
                          <a:pos x="8898" y="10614"/>
                        </a:cxn>
                        <a:cxn ang="0">
                          <a:pos x="8529" y="10690"/>
                        </a:cxn>
                        <a:cxn ang="0">
                          <a:pos x="8162" y="10770"/>
                        </a:cxn>
                        <a:cxn ang="0">
                          <a:pos x="7805" y="10881"/>
                        </a:cxn>
                        <a:cxn ang="0">
                          <a:pos x="7438" y="11014"/>
                        </a:cxn>
                        <a:cxn ang="0">
                          <a:pos x="7248" y="11090"/>
                        </a:cxn>
                        <a:cxn ang="0">
                          <a:pos x="7112" y="11000"/>
                        </a:cxn>
                        <a:cxn ang="0">
                          <a:pos x="6960" y="10913"/>
                        </a:cxn>
                        <a:cxn ang="0">
                          <a:pos x="6812" y="10840"/>
                        </a:cxn>
                        <a:cxn ang="0">
                          <a:pos x="6658" y="10788"/>
                        </a:cxn>
                        <a:cxn ang="0">
                          <a:pos x="6503" y="10724"/>
                        </a:cxn>
                        <a:cxn ang="0">
                          <a:pos x="6348" y="10676"/>
                        </a:cxn>
                        <a:cxn ang="0">
                          <a:pos x="6189" y="10644"/>
                        </a:cxn>
                        <a:cxn ang="0">
                          <a:pos x="6022" y="10607"/>
                        </a:cxn>
                        <a:cxn ang="0">
                          <a:pos x="5861" y="10585"/>
                        </a:cxn>
                        <a:cxn ang="0">
                          <a:pos x="5710" y="10575"/>
                        </a:cxn>
                        <a:cxn ang="0">
                          <a:pos x="5689" y="10575"/>
                        </a:cxn>
                        <a:cxn ang="0">
                          <a:pos x="0" y="10585"/>
                        </a:cxn>
                        <a:cxn ang="0">
                          <a:pos x="0" y="0"/>
                        </a:cxn>
                        <a:cxn ang="0">
                          <a:pos x="5458" y="7"/>
                        </a:cxn>
                        <a:cxn ang="0">
                          <a:pos x="5416" y="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endParaRPr lang="en-US"/>
                    </a:p>
                  </p:txBody>
                </p:sp>
                <p:sp>
                  <p:nvSpPr>
                    <p:cNvPr id="345101" name="Line 13"/>
                    <p:cNvSpPr>
                      <a:spLocks noChangeShapeType="1"/>
                    </p:cNvSpPr>
                    <p:nvPr/>
                  </p:nvSpPr>
                  <p:spPr bwMode="auto">
                    <a:xfrm flipV="1">
                      <a:off x="2868" y="3936"/>
                      <a:ext cx="0" cy="240"/>
                    </a:xfrm>
                    <a:prstGeom prst="line">
                      <a:avLst/>
                    </a:prstGeom>
                    <a:noFill/>
                    <a:ln w="12700">
                      <a:solidFill>
                        <a:schemeClr val="tx1"/>
                      </a:solidFill>
                      <a:round/>
                      <a:headEnd type="none" w="sm" len="sm"/>
                      <a:tailEnd type="none" w="sm" len="sm"/>
                    </a:ln>
                    <a:effectLst/>
                  </p:spPr>
                  <p:txBody>
                    <a:bodyPr/>
                    <a:lstStyle/>
                    <a:p>
                      <a:endParaRPr lang="en-US"/>
                    </a:p>
                  </p:txBody>
                </p:sp>
              </p:grpSp>
            </p:grpSp>
            <p:sp>
              <p:nvSpPr>
                <p:cNvPr id="345102" name="Line 14"/>
                <p:cNvSpPr>
                  <a:spLocks noChangeShapeType="1"/>
                </p:cNvSpPr>
                <p:nvPr/>
              </p:nvSpPr>
              <p:spPr bwMode="auto">
                <a:xfrm>
                  <a:off x="2891" y="624"/>
                  <a:ext cx="0" cy="144"/>
                </a:xfrm>
                <a:prstGeom prst="line">
                  <a:avLst/>
                </a:prstGeom>
                <a:noFill/>
                <a:ln w="12700">
                  <a:solidFill>
                    <a:schemeClr val="tx1"/>
                  </a:solidFill>
                  <a:round/>
                  <a:headEnd type="none" w="sm" len="sm"/>
                  <a:tailEnd type="none" w="sm" len="sm"/>
                </a:ln>
                <a:effectLst/>
              </p:spPr>
              <p:txBody>
                <a:bodyPr/>
                <a:lstStyle/>
                <a:p>
                  <a:endParaRPr lang="en-US"/>
                </a:p>
              </p:txBody>
            </p:sp>
          </p:grpSp>
          <p:sp>
            <p:nvSpPr>
              <p:cNvPr id="345103" name="Text Box 15"/>
              <p:cNvSpPr txBox="1">
                <a:spLocks noChangeArrowheads="1"/>
              </p:cNvSpPr>
              <p:nvPr/>
            </p:nvSpPr>
            <p:spPr bwMode="auto">
              <a:xfrm>
                <a:off x="662" y="1102"/>
                <a:ext cx="4426" cy="235"/>
              </a:xfrm>
              <a:prstGeom prst="rect">
                <a:avLst/>
              </a:prstGeom>
              <a:noFill/>
              <a:ln w="9525">
                <a:noFill/>
                <a:miter lim="800000"/>
                <a:headEnd/>
                <a:tailEnd/>
              </a:ln>
              <a:effectLst/>
            </p:spPr>
            <p:txBody>
              <a:bodyPr>
                <a:spAutoFit/>
              </a:bodyPr>
              <a:lstStyle/>
              <a:p>
                <a:endParaRPr lang="en-US" sz="2600"/>
              </a:p>
            </p:txBody>
          </p:sp>
        </p:grpSp>
        <p:sp>
          <p:nvSpPr>
            <p:cNvPr id="345104" name="Rectangle 16"/>
            <p:cNvSpPr>
              <a:spLocks noChangeArrowheads="1"/>
            </p:cNvSpPr>
            <p:nvPr/>
          </p:nvSpPr>
          <p:spPr bwMode="auto">
            <a:xfrm>
              <a:off x="288" y="48"/>
              <a:ext cx="5184" cy="291"/>
            </a:xfrm>
            <a:prstGeom prst="rect">
              <a:avLst/>
            </a:prstGeom>
            <a:noFill/>
            <a:ln w="9525">
              <a:noFill/>
              <a:miter lim="800000"/>
              <a:headEnd/>
              <a:tailEnd/>
            </a:ln>
            <a:effectLst/>
          </p:spPr>
          <p:txBody>
            <a:bodyPr>
              <a:spAutoFit/>
            </a:bodyPr>
            <a:lstStyle/>
            <a:p>
              <a:endParaRPr lang="en-US" b="1" u="sng" dirty="0"/>
            </a:p>
          </p:txBody>
        </p:sp>
      </p:grpSp>
      <p:sp>
        <p:nvSpPr>
          <p:cNvPr id="345105" name="Text Box 17"/>
          <p:cNvSpPr txBox="1">
            <a:spLocks noChangeArrowheads="1"/>
          </p:cNvSpPr>
          <p:nvPr/>
        </p:nvSpPr>
        <p:spPr bwMode="auto">
          <a:xfrm>
            <a:off x="457200" y="2971800"/>
            <a:ext cx="8169275" cy="461665"/>
          </a:xfrm>
          <a:prstGeom prst="rect">
            <a:avLst/>
          </a:prstGeom>
          <a:noFill/>
          <a:ln w="9525">
            <a:noFill/>
            <a:miter lim="800000"/>
            <a:headEnd/>
            <a:tailEnd/>
          </a:ln>
          <a:effectLst/>
        </p:spPr>
        <p:txBody>
          <a:bodyPr>
            <a:spAutoFit/>
          </a:bodyPr>
          <a:lstStyle/>
          <a:p>
            <a:endParaRPr lang="en-US" dirty="0"/>
          </a:p>
        </p:txBody>
      </p:sp>
      <p:sp>
        <p:nvSpPr>
          <p:cNvPr id="19" name="Title 18"/>
          <p:cNvSpPr>
            <a:spLocks noGrp="1"/>
          </p:cNvSpPr>
          <p:nvPr>
            <p:ph type="title"/>
          </p:nvPr>
        </p:nvSpPr>
        <p:spPr>
          <a:xfrm>
            <a:off x="457200" y="461417"/>
            <a:ext cx="8229600" cy="769441"/>
          </a:xfrm>
        </p:spPr>
        <p:txBody>
          <a:bodyPr>
            <a:spAutoFit/>
          </a:bodyPr>
          <a:lstStyle/>
          <a:p>
            <a:r>
              <a:rPr lang="en-US" b="1" dirty="0">
                <a:solidFill>
                  <a:schemeClr val="tx1"/>
                </a:solidFill>
              </a:rPr>
              <a:t>Does Jesus Care?</a:t>
            </a:r>
          </a:p>
        </p:txBody>
      </p:sp>
      <p:sp>
        <p:nvSpPr>
          <p:cNvPr id="20" name="Content Placeholder 19"/>
          <p:cNvSpPr>
            <a:spLocks noGrp="1"/>
          </p:cNvSpPr>
          <p:nvPr>
            <p:ph idx="1"/>
          </p:nvPr>
        </p:nvSpPr>
        <p:spPr>
          <a:xfrm>
            <a:off x="457200" y="1600200"/>
            <a:ext cx="8229600" cy="1569660"/>
          </a:xfrm>
        </p:spPr>
        <p:txBody>
          <a:bodyPr>
            <a:spAutoFit/>
          </a:bodyPr>
          <a:lstStyle/>
          <a:p>
            <a:r>
              <a:rPr lang="en-US" i="1" dirty="0"/>
              <a:t>“Cast thy burden upon Jehovah, and he will sustain thee: He will never suffer the righteous to be moved”</a:t>
            </a:r>
            <a:r>
              <a:rPr lang="en-US" dirty="0"/>
              <a:t> (Psalms 55:22).</a:t>
            </a:r>
          </a:p>
        </p:txBody>
      </p:sp>
      <p:sp>
        <p:nvSpPr>
          <p:cNvPr id="21" name="Slide Number Placeholder 20"/>
          <p:cNvSpPr>
            <a:spLocks noGrp="1"/>
          </p:cNvSpPr>
          <p:nvPr>
            <p:ph type="sldNum" sz="quarter" idx="12"/>
          </p:nvPr>
        </p:nvSpPr>
        <p:spPr/>
        <p:txBody>
          <a:bodyPr/>
          <a:lstStyle/>
          <a:p>
            <a:fld id="{F405CFA3-C903-4909-BC26-9A0395413610}" type="slidenum">
              <a:rPr lang="en-US" smtClean="0"/>
              <a:pPr/>
              <a:t>6</a:t>
            </a:fld>
            <a:endParaRPr lang="en-US"/>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nodePh="1">
                                  <p:stCondLst>
                                    <p:cond delay="0"/>
                                  </p:stCondLst>
                                  <p:endCondLst>
                                    <p:cond evt="begin" delay="0">
                                      <p:tn val="5"/>
                                    </p:cond>
                                  </p:endCondLst>
                                  <p:childTnLst>
                                    <p:set>
                                      <p:cBhvr>
                                        <p:cTn id="6" dur="1" fill="hold">
                                          <p:stCondLst>
                                            <p:cond delay="0"/>
                                          </p:stCondLst>
                                        </p:cTn>
                                        <p:tgtEl>
                                          <p:spTgt spid="345105"/>
                                        </p:tgtEl>
                                        <p:attrNameLst>
                                          <p:attrName>style.visibility</p:attrName>
                                        </p:attrNameLst>
                                      </p:cBhvr>
                                      <p:to>
                                        <p:strVal val="visible"/>
                                      </p:to>
                                    </p:set>
                                    <p:animEffect transition="in" filter="wipe(up)">
                                      <p:cBhvr>
                                        <p:cTn id="7" dur="500"/>
                                        <p:tgtEl>
                                          <p:spTgt spid="3451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510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228600" y="228600"/>
            <a:ext cx="8915400" cy="7162800"/>
            <a:chOff x="96" y="48"/>
            <a:chExt cx="5616" cy="4512"/>
          </a:xfrm>
        </p:grpSpPr>
        <p:grpSp>
          <p:nvGrpSpPr>
            <p:cNvPr id="3" name="Group 3"/>
            <p:cNvGrpSpPr>
              <a:grpSpLocks/>
            </p:cNvGrpSpPr>
            <p:nvPr/>
          </p:nvGrpSpPr>
          <p:grpSpPr bwMode="auto">
            <a:xfrm>
              <a:off x="96" y="96"/>
              <a:ext cx="5616" cy="4464"/>
              <a:chOff x="528" y="1098"/>
              <a:chExt cx="4789" cy="3414"/>
            </a:xfrm>
          </p:grpSpPr>
          <p:grpSp>
            <p:nvGrpSpPr>
              <p:cNvPr id="4" name="Group 4"/>
              <p:cNvGrpSpPr>
                <a:grpSpLocks/>
              </p:cNvGrpSpPr>
              <p:nvPr/>
            </p:nvGrpSpPr>
            <p:grpSpPr bwMode="auto">
              <a:xfrm>
                <a:off x="528" y="1098"/>
                <a:ext cx="4789" cy="3414"/>
                <a:chOff x="328" y="481"/>
                <a:chExt cx="5229" cy="4022"/>
              </a:xfrm>
            </p:grpSpPr>
            <p:grpSp>
              <p:nvGrpSpPr>
                <p:cNvPr id="5" name="Group 5"/>
                <p:cNvGrpSpPr>
                  <a:grpSpLocks/>
                </p:cNvGrpSpPr>
                <p:nvPr/>
              </p:nvGrpSpPr>
              <p:grpSpPr bwMode="auto">
                <a:xfrm>
                  <a:off x="328" y="481"/>
                  <a:ext cx="5229" cy="4022"/>
                  <a:chOff x="328" y="481"/>
                  <a:chExt cx="5229" cy="4022"/>
                </a:xfrm>
              </p:grpSpPr>
              <p:sp>
                <p:nvSpPr>
                  <p:cNvPr id="345094" name="Freeform 6"/>
                  <p:cNvSpPr>
                    <a:spLocks/>
                  </p:cNvSpPr>
                  <p:nvPr/>
                </p:nvSpPr>
                <p:spPr bwMode="auto">
                  <a:xfrm>
                    <a:off x="2890" y="624"/>
                    <a:ext cx="2667" cy="3578"/>
                  </a:xfrm>
                  <a:custGeom>
                    <a:avLst/>
                    <a:gdLst/>
                    <a:ahLst/>
                    <a:cxnLst>
                      <a:cxn ang="0">
                        <a:pos x="7757" y="5361"/>
                      </a:cxn>
                      <a:cxn ang="0">
                        <a:pos x="7626" y="7369"/>
                      </a:cxn>
                      <a:cxn ang="0">
                        <a:pos x="7418" y="9942"/>
                      </a:cxn>
                      <a:cxn ang="0">
                        <a:pos x="7352" y="10230"/>
                      </a:cxn>
                      <a:cxn ang="0">
                        <a:pos x="6776" y="10300"/>
                      </a:cxn>
                      <a:cxn ang="0">
                        <a:pos x="6137" y="10360"/>
                      </a:cxn>
                      <a:cxn ang="0">
                        <a:pos x="5495" y="10401"/>
                      </a:cxn>
                      <a:cxn ang="0">
                        <a:pos x="4853" y="10428"/>
                      </a:cxn>
                      <a:cxn ang="0">
                        <a:pos x="4208" y="10428"/>
                      </a:cxn>
                      <a:cxn ang="0">
                        <a:pos x="3567" y="10422"/>
                      </a:cxn>
                      <a:cxn ang="0">
                        <a:pos x="2937" y="10394"/>
                      </a:cxn>
                      <a:cxn ang="0">
                        <a:pos x="1871" y="10435"/>
                      </a:cxn>
                      <a:cxn ang="0">
                        <a:pos x="818" y="10533"/>
                      </a:cxn>
                      <a:cxn ang="0">
                        <a:pos x="0" y="10655"/>
                      </a:cxn>
                      <a:cxn ang="0">
                        <a:pos x="0" y="10728"/>
                      </a:cxn>
                      <a:cxn ang="0">
                        <a:pos x="7999" y="10735"/>
                      </a:cxn>
                      <a:cxn ang="0">
                        <a:pos x="7999" y="0"/>
                      </a:cxn>
                      <a:cxn ang="0">
                        <a:pos x="7757" y="0"/>
                      </a:cxn>
                      <a:cxn ang="0">
                        <a:pos x="7757" y="5361"/>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endParaRPr lang="en-US"/>
                  </a:p>
                </p:txBody>
              </p:sp>
              <p:sp>
                <p:nvSpPr>
                  <p:cNvPr id="345095" name="Freeform 7"/>
                  <p:cNvSpPr>
                    <a:spLocks/>
                  </p:cNvSpPr>
                  <p:nvPr/>
                </p:nvSpPr>
                <p:spPr bwMode="auto">
                  <a:xfrm>
                    <a:off x="3013" y="4011"/>
                    <a:ext cx="290" cy="492"/>
                  </a:xfrm>
                  <a:custGeom>
                    <a:avLst/>
                    <a:gdLst/>
                    <a:ahLst/>
                    <a:cxnLst>
                      <a:cxn ang="0">
                        <a:pos x="0" y="0"/>
                      </a:cxn>
                      <a:cxn ang="0">
                        <a:pos x="0" y="1475"/>
                      </a:cxn>
                      <a:cxn ang="0">
                        <a:pos x="433" y="1002"/>
                      </a:cxn>
                      <a:cxn ang="0">
                        <a:pos x="870" y="1475"/>
                      </a:cxn>
                      <a:cxn ang="0">
                        <a:pos x="870" y="0"/>
                      </a:cxn>
                      <a:cxn ang="0">
                        <a:pos x="0" y="0"/>
                      </a:cxn>
                    </a:cxnLst>
                    <a:rect l="0" t="0" r="r" b="b"/>
                    <a:pathLst>
                      <a:path w="870" h="1475">
                        <a:moveTo>
                          <a:pt x="0" y="0"/>
                        </a:moveTo>
                        <a:lnTo>
                          <a:pt x="0" y="1475"/>
                        </a:lnTo>
                        <a:lnTo>
                          <a:pt x="433" y="1002"/>
                        </a:lnTo>
                        <a:lnTo>
                          <a:pt x="870" y="1475"/>
                        </a:lnTo>
                        <a:lnTo>
                          <a:pt x="870" y="0"/>
                        </a:lnTo>
                        <a:lnTo>
                          <a:pt x="0" y="0"/>
                        </a:lnTo>
                        <a:close/>
                      </a:path>
                    </a:pathLst>
                  </a:custGeom>
                  <a:solidFill>
                    <a:srgbClr val="FF6600"/>
                  </a:solidFill>
                  <a:ln w="9525">
                    <a:noFill/>
                    <a:round/>
                    <a:headEnd/>
                    <a:tailEnd/>
                  </a:ln>
                </p:spPr>
                <p:txBody>
                  <a:bodyPr/>
                  <a:lstStyle/>
                  <a:p>
                    <a:endParaRPr lang="en-US"/>
                  </a:p>
                </p:txBody>
              </p:sp>
              <p:sp>
                <p:nvSpPr>
                  <p:cNvPr id="345096" name="Freeform 8"/>
                  <p:cNvSpPr>
                    <a:spLocks/>
                  </p:cNvSpPr>
                  <p:nvPr/>
                </p:nvSpPr>
                <p:spPr bwMode="auto">
                  <a:xfrm>
                    <a:off x="410" y="553"/>
                    <a:ext cx="2483" cy="3623"/>
                  </a:xfrm>
                  <a:custGeom>
                    <a:avLst/>
                    <a:gdLst/>
                    <a:ahLst/>
                    <a:cxnLst>
                      <a:cxn ang="0">
                        <a:pos x="194" y="10367"/>
                      </a:cxn>
                      <a:cxn ang="0">
                        <a:pos x="5883" y="10360"/>
                      </a:cxn>
                      <a:cxn ang="0">
                        <a:pos x="5904" y="10367"/>
                      </a:cxn>
                      <a:cxn ang="0">
                        <a:pos x="6055" y="10374"/>
                      </a:cxn>
                      <a:cxn ang="0">
                        <a:pos x="6216" y="10395"/>
                      </a:cxn>
                      <a:cxn ang="0">
                        <a:pos x="6383" y="10419"/>
                      </a:cxn>
                      <a:cxn ang="0">
                        <a:pos x="6536" y="10461"/>
                      </a:cxn>
                      <a:cxn ang="0">
                        <a:pos x="6697" y="10509"/>
                      </a:cxn>
                      <a:cxn ang="0">
                        <a:pos x="6852" y="10566"/>
                      </a:cxn>
                      <a:cxn ang="0">
                        <a:pos x="7006" y="10625"/>
                      </a:cxn>
                      <a:cxn ang="0">
                        <a:pos x="7157" y="10698"/>
                      </a:cxn>
                      <a:cxn ang="0">
                        <a:pos x="7306" y="10785"/>
                      </a:cxn>
                      <a:cxn ang="0">
                        <a:pos x="7451" y="10868"/>
                      </a:cxn>
                      <a:cxn ang="0">
                        <a:pos x="7388" y="10868"/>
                      </a:cxn>
                      <a:cxn ang="0">
                        <a:pos x="6534" y="10750"/>
                      </a:cxn>
                      <a:cxn ang="0">
                        <a:pos x="5477" y="10659"/>
                      </a:cxn>
                      <a:cxn ang="0">
                        <a:pos x="4415" y="10614"/>
                      </a:cxn>
                      <a:cxn ang="0">
                        <a:pos x="0" y="10614"/>
                      </a:cxn>
                      <a:cxn ang="0">
                        <a:pos x="3" y="0"/>
                      </a:cxn>
                      <a:cxn ang="0">
                        <a:pos x="194" y="0"/>
                      </a:cxn>
                      <a:cxn ang="0">
                        <a:pos x="194" y="10367"/>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endParaRPr lang="en-US"/>
                  </a:p>
                </p:txBody>
              </p:sp>
              <p:sp>
                <p:nvSpPr>
                  <p:cNvPr id="345097" name="Freeform 9"/>
                  <p:cNvSpPr>
                    <a:spLocks/>
                  </p:cNvSpPr>
                  <p:nvPr/>
                </p:nvSpPr>
                <p:spPr bwMode="auto">
                  <a:xfrm>
                    <a:off x="2880" y="540"/>
                    <a:ext cx="2596" cy="3638"/>
                  </a:xfrm>
                  <a:custGeom>
                    <a:avLst/>
                    <a:gdLst/>
                    <a:ahLst/>
                    <a:cxnLst>
                      <a:cxn ang="0">
                        <a:pos x="7545" y="5612"/>
                      </a:cxn>
                      <a:cxn ang="0">
                        <a:pos x="7418" y="7620"/>
                      </a:cxn>
                      <a:cxn ang="0">
                        <a:pos x="7205" y="10193"/>
                      </a:cxn>
                      <a:cxn ang="0">
                        <a:pos x="6633" y="10255"/>
                      </a:cxn>
                      <a:cxn ang="0">
                        <a:pos x="5986" y="10325"/>
                      </a:cxn>
                      <a:cxn ang="0">
                        <a:pos x="5356" y="10377"/>
                      </a:cxn>
                      <a:cxn ang="0">
                        <a:pos x="4708" y="10398"/>
                      </a:cxn>
                      <a:cxn ang="0">
                        <a:pos x="4063" y="10398"/>
                      </a:cxn>
                      <a:cxn ang="0">
                        <a:pos x="3421" y="10366"/>
                      </a:cxn>
                      <a:cxn ang="0">
                        <a:pos x="2788" y="10353"/>
                      </a:cxn>
                      <a:cxn ang="0">
                        <a:pos x="2401" y="10346"/>
                      </a:cxn>
                      <a:cxn ang="0">
                        <a:pos x="2025" y="10398"/>
                      </a:cxn>
                      <a:cxn ang="0">
                        <a:pos x="1650" y="10433"/>
                      </a:cxn>
                      <a:cxn ang="0">
                        <a:pos x="1281" y="10506"/>
                      </a:cxn>
                      <a:cxn ang="0">
                        <a:pos x="914" y="10597"/>
                      </a:cxn>
                      <a:cxn ang="0">
                        <a:pos x="551" y="10708"/>
                      </a:cxn>
                      <a:cxn ang="0">
                        <a:pos x="190" y="10837"/>
                      </a:cxn>
                      <a:cxn ang="0">
                        <a:pos x="0" y="10913"/>
                      </a:cxn>
                      <a:cxn ang="0">
                        <a:pos x="848" y="10777"/>
                      </a:cxn>
                      <a:cxn ang="0">
                        <a:pos x="1901" y="10677"/>
                      </a:cxn>
                      <a:cxn ang="0">
                        <a:pos x="2967" y="10652"/>
                      </a:cxn>
                      <a:cxn ang="0">
                        <a:pos x="3597" y="10673"/>
                      </a:cxn>
                      <a:cxn ang="0">
                        <a:pos x="4232" y="10677"/>
                      </a:cxn>
                      <a:cxn ang="0">
                        <a:pos x="4883" y="10686"/>
                      </a:cxn>
                      <a:cxn ang="0">
                        <a:pos x="5525" y="10663"/>
                      </a:cxn>
                      <a:cxn ang="0">
                        <a:pos x="6155" y="10611"/>
                      </a:cxn>
                      <a:cxn ang="0">
                        <a:pos x="6806" y="10558"/>
                      </a:cxn>
                      <a:cxn ang="0">
                        <a:pos x="7382" y="10488"/>
                      </a:cxn>
                      <a:cxn ang="0">
                        <a:pos x="7448" y="10193"/>
                      </a:cxn>
                      <a:cxn ang="0">
                        <a:pos x="7656" y="7627"/>
                      </a:cxn>
                      <a:cxn ang="0">
                        <a:pos x="7787" y="5615"/>
                      </a:cxn>
                      <a:cxn ang="0">
                        <a:pos x="7787" y="45"/>
                      </a:cxn>
                      <a:cxn ang="0">
                        <a:pos x="7542" y="0"/>
                      </a:cxn>
                      <a:cxn ang="0">
                        <a:pos x="7545" y="5612"/>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endParaRPr lang="en-US"/>
                  </a:p>
                </p:txBody>
              </p:sp>
              <p:sp>
                <p:nvSpPr>
                  <p:cNvPr id="345098" name="Freeform 10"/>
                  <p:cNvSpPr>
                    <a:spLocks/>
                  </p:cNvSpPr>
                  <p:nvPr/>
                </p:nvSpPr>
                <p:spPr bwMode="auto">
                  <a:xfrm>
                    <a:off x="328" y="647"/>
                    <a:ext cx="2572" cy="3555"/>
                  </a:xfrm>
                  <a:custGeom>
                    <a:avLst/>
                    <a:gdLst/>
                    <a:ahLst/>
                    <a:cxnLst>
                      <a:cxn ang="0">
                        <a:pos x="248" y="3"/>
                      </a:cxn>
                      <a:cxn ang="0">
                        <a:pos x="0" y="0"/>
                      </a:cxn>
                      <a:cxn ang="0">
                        <a:pos x="6" y="10665"/>
                      </a:cxn>
                      <a:cxn ang="0">
                        <a:pos x="7717" y="10658"/>
                      </a:cxn>
                      <a:cxn ang="0">
                        <a:pos x="7717" y="10585"/>
                      </a:cxn>
                      <a:cxn ang="0">
                        <a:pos x="7629" y="10585"/>
                      </a:cxn>
                      <a:cxn ang="0">
                        <a:pos x="6779" y="10467"/>
                      </a:cxn>
                      <a:cxn ang="0">
                        <a:pos x="5722" y="10365"/>
                      </a:cxn>
                      <a:cxn ang="0">
                        <a:pos x="4654" y="10342"/>
                      </a:cxn>
                      <a:cxn ang="0">
                        <a:pos x="245" y="10324"/>
                      </a:cxn>
                      <a:cxn ang="0">
                        <a:pos x="248" y="3"/>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endParaRPr lang="en-US"/>
                  </a:p>
                </p:txBody>
              </p:sp>
              <p:grpSp>
                <p:nvGrpSpPr>
                  <p:cNvPr id="6" name="Group 11"/>
                  <p:cNvGrpSpPr>
                    <a:grpSpLocks/>
                  </p:cNvGrpSpPr>
                  <p:nvPr/>
                </p:nvGrpSpPr>
                <p:grpSpPr bwMode="auto">
                  <a:xfrm>
                    <a:off x="469" y="481"/>
                    <a:ext cx="4931" cy="3697"/>
                    <a:chOff x="451" y="481"/>
                    <a:chExt cx="4931" cy="3697"/>
                  </a:xfrm>
                </p:grpSpPr>
                <p:sp>
                  <p:nvSpPr>
                    <p:cNvPr id="345100" name="Freeform 12"/>
                    <p:cNvSpPr>
                      <a:spLocks/>
                    </p:cNvSpPr>
                    <p:nvPr/>
                  </p:nvSpPr>
                  <p:spPr bwMode="auto">
                    <a:xfrm>
                      <a:off x="451" y="481"/>
                      <a:ext cx="4931" cy="3697"/>
                    </a:xfrm>
                    <a:custGeom>
                      <a:avLst/>
                      <a:gdLst/>
                      <a:ahLst/>
                      <a:cxnLst>
                        <a:cxn ang="0">
                          <a:pos x="5416" y="7"/>
                        </a:cxn>
                        <a:cxn ang="0">
                          <a:pos x="5476" y="7"/>
                        </a:cxn>
                        <a:cxn ang="0">
                          <a:pos x="5661" y="0"/>
                        </a:cxn>
                        <a:cxn ang="0">
                          <a:pos x="5846" y="7"/>
                        </a:cxn>
                        <a:cxn ang="0">
                          <a:pos x="6028" y="21"/>
                        </a:cxn>
                        <a:cxn ang="0">
                          <a:pos x="6213" y="44"/>
                        </a:cxn>
                        <a:cxn ang="0">
                          <a:pos x="6394" y="83"/>
                        </a:cxn>
                        <a:cxn ang="0">
                          <a:pos x="6570" y="135"/>
                        </a:cxn>
                        <a:cxn ang="0">
                          <a:pos x="6751" y="190"/>
                        </a:cxn>
                        <a:cxn ang="0">
                          <a:pos x="6924" y="250"/>
                        </a:cxn>
                        <a:cxn ang="0">
                          <a:pos x="7099" y="334"/>
                        </a:cxn>
                        <a:cxn ang="0">
                          <a:pos x="7266" y="421"/>
                        </a:cxn>
                        <a:cxn ang="0">
                          <a:pos x="7432" y="334"/>
                        </a:cxn>
                        <a:cxn ang="0">
                          <a:pos x="7605" y="250"/>
                        </a:cxn>
                        <a:cxn ang="0">
                          <a:pos x="7774" y="190"/>
                        </a:cxn>
                        <a:cxn ang="0">
                          <a:pos x="7953" y="135"/>
                        </a:cxn>
                        <a:cxn ang="0">
                          <a:pos x="8129" y="83"/>
                        </a:cxn>
                        <a:cxn ang="0">
                          <a:pos x="8314" y="44"/>
                        </a:cxn>
                        <a:cxn ang="0">
                          <a:pos x="8499" y="21"/>
                        </a:cxn>
                        <a:cxn ang="0">
                          <a:pos x="8674" y="7"/>
                        </a:cxn>
                        <a:cxn ang="0">
                          <a:pos x="8864" y="0"/>
                        </a:cxn>
                        <a:cxn ang="0">
                          <a:pos x="9049" y="7"/>
                        </a:cxn>
                        <a:cxn ang="0">
                          <a:pos x="9107" y="7"/>
                        </a:cxn>
                        <a:cxn ang="0">
                          <a:pos x="9107" y="0"/>
                        </a:cxn>
                        <a:cxn ang="0">
                          <a:pos x="14793" y="0"/>
                        </a:cxn>
                        <a:cxn ang="0">
                          <a:pos x="14793" y="5792"/>
                        </a:cxn>
                        <a:cxn ang="0">
                          <a:pos x="14666" y="7804"/>
                        </a:cxn>
                        <a:cxn ang="0">
                          <a:pos x="14453" y="10370"/>
                        </a:cxn>
                        <a:cxn ang="0">
                          <a:pos x="14453" y="10363"/>
                        </a:cxn>
                        <a:cxn ang="0">
                          <a:pos x="13881" y="10432"/>
                        </a:cxn>
                        <a:cxn ang="0">
                          <a:pos x="13243" y="10495"/>
                        </a:cxn>
                        <a:cxn ang="0">
                          <a:pos x="12604" y="10537"/>
                        </a:cxn>
                        <a:cxn ang="0">
                          <a:pos x="11956" y="10564"/>
                        </a:cxn>
                        <a:cxn ang="0">
                          <a:pos x="11314" y="10564"/>
                        </a:cxn>
                        <a:cxn ang="0">
                          <a:pos x="10669" y="10554"/>
                        </a:cxn>
                        <a:cxn ang="0">
                          <a:pos x="10028" y="10519"/>
                        </a:cxn>
                        <a:cxn ang="0">
                          <a:pos x="9649" y="10530"/>
                        </a:cxn>
                        <a:cxn ang="0">
                          <a:pos x="9273" y="10564"/>
                        </a:cxn>
                        <a:cxn ang="0">
                          <a:pos x="8898" y="10614"/>
                        </a:cxn>
                        <a:cxn ang="0">
                          <a:pos x="8529" y="10690"/>
                        </a:cxn>
                        <a:cxn ang="0">
                          <a:pos x="8162" y="10770"/>
                        </a:cxn>
                        <a:cxn ang="0">
                          <a:pos x="7805" y="10881"/>
                        </a:cxn>
                        <a:cxn ang="0">
                          <a:pos x="7438" y="11014"/>
                        </a:cxn>
                        <a:cxn ang="0">
                          <a:pos x="7248" y="11090"/>
                        </a:cxn>
                        <a:cxn ang="0">
                          <a:pos x="7112" y="11000"/>
                        </a:cxn>
                        <a:cxn ang="0">
                          <a:pos x="6960" y="10913"/>
                        </a:cxn>
                        <a:cxn ang="0">
                          <a:pos x="6812" y="10840"/>
                        </a:cxn>
                        <a:cxn ang="0">
                          <a:pos x="6658" y="10788"/>
                        </a:cxn>
                        <a:cxn ang="0">
                          <a:pos x="6503" y="10724"/>
                        </a:cxn>
                        <a:cxn ang="0">
                          <a:pos x="6348" y="10676"/>
                        </a:cxn>
                        <a:cxn ang="0">
                          <a:pos x="6189" y="10644"/>
                        </a:cxn>
                        <a:cxn ang="0">
                          <a:pos x="6022" y="10607"/>
                        </a:cxn>
                        <a:cxn ang="0">
                          <a:pos x="5861" y="10585"/>
                        </a:cxn>
                        <a:cxn ang="0">
                          <a:pos x="5710" y="10575"/>
                        </a:cxn>
                        <a:cxn ang="0">
                          <a:pos x="5689" y="10575"/>
                        </a:cxn>
                        <a:cxn ang="0">
                          <a:pos x="0" y="10585"/>
                        </a:cxn>
                        <a:cxn ang="0">
                          <a:pos x="0" y="0"/>
                        </a:cxn>
                        <a:cxn ang="0">
                          <a:pos x="5458" y="7"/>
                        </a:cxn>
                        <a:cxn ang="0">
                          <a:pos x="5416" y="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endParaRPr lang="en-US"/>
                    </a:p>
                  </p:txBody>
                </p:sp>
                <p:sp>
                  <p:nvSpPr>
                    <p:cNvPr id="345101" name="Line 13"/>
                    <p:cNvSpPr>
                      <a:spLocks noChangeShapeType="1"/>
                    </p:cNvSpPr>
                    <p:nvPr/>
                  </p:nvSpPr>
                  <p:spPr bwMode="auto">
                    <a:xfrm flipV="1">
                      <a:off x="2868" y="3936"/>
                      <a:ext cx="0" cy="240"/>
                    </a:xfrm>
                    <a:prstGeom prst="line">
                      <a:avLst/>
                    </a:prstGeom>
                    <a:noFill/>
                    <a:ln w="12700">
                      <a:solidFill>
                        <a:schemeClr val="tx1"/>
                      </a:solidFill>
                      <a:round/>
                      <a:headEnd type="none" w="sm" len="sm"/>
                      <a:tailEnd type="none" w="sm" len="sm"/>
                    </a:ln>
                    <a:effectLst/>
                  </p:spPr>
                  <p:txBody>
                    <a:bodyPr/>
                    <a:lstStyle/>
                    <a:p>
                      <a:endParaRPr lang="en-US"/>
                    </a:p>
                  </p:txBody>
                </p:sp>
              </p:grpSp>
            </p:grpSp>
            <p:sp>
              <p:nvSpPr>
                <p:cNvPr id="345102" name="Line 14"/>
                <p:cNvSpPr>
                  <a:spLocks noChangeShapeType="1"/>
                </p:cNvSpPr>
                <p:nvPr/>
              </p:nvSpPr>
              <p:spPr bwMode="auto">
                <a:xfrm>
                  <a:off x="2891" y="624"/>
                  <a:ext cx="0" cy="144"/>
                </a:xfrm>
                <a:prstGeom prst="line">
                  <a:avLst/>
                </a:prstGeom>
                <a:noFill/>
                <a:ln w="12700">
                  <a:solidFill>
                    <a:schemeClr val="tx1"/>
                  </a:solidFill>
                  <a:round/>
                  <a:headEnd type="none" w="sm" len="sm"/>
                  <a:tailEnd type="none" w="sm" len="sm"/>
                </a:ln>
                <a:effectLst/>
              </p:spPr>
              <p:txBody>
                <a:bodyPr/>
                <a:lstStyle/>
                <a:p>
                  <a:endParaRPr lang="en-US"/>
                </a:p>
              </p:txBody>
            </p:sp>
          </p:grpSp>
          <p:sp>
            <p:nvSpPr>
              <p:cNvPr id="345103" name="Text Box 15"/>
              <p:cNvSpPr txBox="1">
                <a:spLocks noChangeArrowheads="1"/>
              </p:cNvSpPr>
              <p:nvPr/>
            </p:nvSpPr>
            <p:spPr bwMode="auto">
              <a:xfrm>
                <a:off x="662" y="1102"/>
                <a:ext cx="4426" cy="235"/>
              </a:xfrm>
              <a:prstGeom prst="rect">
                <a:avLst/>
              </a:prstGeom>
              <a:noFill/>
              <a:ln w="9525">
                <a:noFill/>
                <a:miter lim="800000"/>
                <a:headEnd/>
                <a:tailEnd/>
              </a:ln>
              <a:effectLst/>
            </p:spPr>
            <p:txBody>
              <a:bodyPr>
                <a:spAutoFit/>
              </a:bodyPr>
              <a:lstStyle/>
              <a:p>
                <a:endParaRPr lang="en-US" sz="2600"/>
              </a:p>
            </p:txBody>
          </p:sp>
        </p:grpSp>
        <p:sp>
          <p:nvSpPr>
            <p:cNvPr id="345104" name="Rectangle 16"/>
            <p:cNvSpPr>
              <a:spLocks noChangeArrowheads="1"/>
            </p:cNvSpPr>
            <p:nvPr/>
          </p:nvSpPr>
          <p:spPr bwMode="auto">
            <a:xfrm>
              <a:off x="288" y="48"/>
              <a:ext cx="5184" cy="291"/>
            </a:xfrm>
            <a:prstGeom prst="rect">
              <a:avLst/>
            </a:prstGeom>
            <a:noFill/>
            <a:ln w="9525">
              <a:noFill/>
              <a:miter lim="800000"/>
              <a:headEnd/>
              <a:tailEnd/>
            </a:ln>
            <a:effectLst/>
          </p:spPr>
          <p:txBody>
            <a:bodyPr>
              <a:spAutoFit/>
            </a:bodyPr>
            <a:lstStyle/>
            <a:p>
              <a:endParaRPr lang="en-US" b="1" u="sng" dirty="0"/>
            </a:p>
          </p:txBody>
        </p:sp>
      </p:grpSp>
      <p:sp>
        <p:nvSpPr>
          <p:cNvPr id="345105" name="Text Box 17"/>
          <p:cNvSpPr txBox="1">
            <a:spLocks noChangeArrowheads="1"/>
          </p:cNvSpPr>
          <p:nvPr/>
        </p:nvSpPr>
        <p:spPr bwMode="auto">
          <a:xfrm>
            <a:off x="457200" y="2971800"/>
            <a:ext cx="8169275" cy="461665"/>
          </a:xfrm>
          <a:prstGeom prst="rect">
            <a:avLst/>
          </a:prstGeom>
          <a:noFill/>
          <a:ln w="9525">
            <a:noFill/>
            <a:miter lim="800000"/>
            <a:headEnd/>
            <a:tailEnd/>
          </a:ln>
          <a:effectLst/>
        </p:spPr>
        <p:txBody>
          <a:bodyPr>
            <a:spAutoFit/>
          </a:bodyPr>
          <a:lstStyle/>
          <a:p>
            <a:endParaRPr lang="en-US" dirty="0"/>
          </a:p>
        </p:txBody>
      </p:sp>
      <p:sp>
        <p:nvSpPr>
          <p:cNvPr id="19" name="Title 18"/>
          <p:cNvSpPr>
            <a:spLocks noGrp="1"/>
          </p:cNvSpPr>
          <p:nvPr>
            <p:ph type="title"/>
          </p:nvPr>
        </p:nvSpPr>
        <p:spPr>
          <a:xfrm>
            <a:off x="457200" y="461417"/>
            <a:ext cx="8229600" cy="769441"/>
          </a:xfrm>
        </p:spPr>
        <p:txBody>
          <a:bodyPr>
            <a:spAutoFit/>
          </a:bodyPr>
          <a:lstStyle/>
          <a:p>
            <a:r>
              <a:rPr lang="en-US" b="1" dirty="0">
                <a:solidFill>
                  <a:schemeClr val="tx1"/>
                </a:solidFill>
              </a:rPr>
              <a:t>Does Jesus Care?</a:t>
            </a:r>
          </a:p>
        </p:txBody>
      </p:sp>
      <p:sp>
        <p:nvSpPr>
          <p:cNvPr id="20" name="Content Placeholder 19"/>
          <p:cNvSpPr>
            <a:spLocks noGrp="1"/>
          </p:cNvSpPr>
          <p:nvPr>
            <p:ph idx="1"/>
          </p:nvPr>
        </p:nvSpPr>
        <p:spPr>
          <a:xfrm>
            <a:off x="457200" y="1600200"/>
            <a:ext cx="8229600" cy="2554545"/>
          </a:xfrm>
        </p:spPr>
        <p:txBody>
          <a:bodyPr>
            <a:spAutoFit/>
          </a:bodyPr>
          <a:lstStyle/>
          <a:p>
            <a:r>
              <a:rPr lang="en-US" dirty="0"/>
              <a:t>Verse 2, </a:t>
            </a:r>
            <a:r>
              <a:rPr lang="en-US" i="1" dirty="0"/>
              <a:t>“Does Jesus care when my way is dark With a nameless dread and fear? As the daylight fades Into deep night shades, Does He care enough to be near?”</a:t>
            </a:r>
          </a:p>
        </p:txBody>
      </p:sp>
      <p:sp>
        <p:nvSpPr>
          <p:cNvPr id="21" name="Slide Number Placeholder 20"/>
          <p:cNvSpPr>
            <a:spLocks noGrp="1"/>
          </p:cNvSpPr>
          <p:nvPr>
            <p:ph type="sldNum" sz="quarter" idx="12"/>
          </p:nvPr>
        </p:nvSpPr>
        <p:spPr/>
        <p:txBody>
          <a:bodyPr/>
          <a:lstStyle/>
          <a:p>
            <a:fld id="{F405CFA3-C903-4909-BC26-9A0395413610}" type="slidenum">
              <a:rPr lang="en-US" smtClean="0"/>
              <a:pPr/>
              <a:t>7</a:t>
            </a:fld>
            <a:endParaRPr lang="en-US"/>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nodePh="1">
                                  <p:stCondLst>
                                    <p:cond delay="0"/>
                                  </p:stCondLst>
                                  <p:endCondLst>
                                    <p:cond evt="begin" delay="0">
                                      <p:tn val="5"/>
                                    </p:cond>
                                  </p:endCondLst>
                                  <p:childTnLst>
                                    <p:set>
                                      <p:cBhvr>
                                        <p:cTn id="6" dur="1" fill="hold">
                                          <p:stCondLst>
                                            <p:cond delay="0"/>
                                          </p:stCondLst>
                                        </p:cTn>
                                        <p:tgtEl>
                                          <p:spTgt spid="345105"/>
                                        </p:tgtEl>
                                        <p:attrNameLst>
                                          <p:attrName>style.visibility</p:attrName>
                                        </p:attrNameLst>
                                      </p:cBhvr>
                                      <p:to>
                                        <p:strVal val="visible"/>
                                      </p:to>
                                    </p:set>
                                    <p:animEffect transition="in" filter="wipe(up)">
                                      <p:cBhvr>
                                        <p:cTn id="7" dur="500"/>
                                        <p:tgtEl>
                                          <p:spTgt spid="3451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510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228600" y="228600"/>
            <a:ext cx="8915400" cy="7162800"/>
            <a:chOff x="96" y="48"/>
            <a:chExt cx="5616" cy="4512"/>
          </a:xfrm>
        </p:grpSpPr>
        <p:grpSp>
          <p:nvGrpSpPr>
            <p:cNvPr id="3" name="Group 3"/>
            <p:cNvGrpSpPr>
              <a:grpSpLocks/>
            </p:cNvGrpSpPr>
            <p:nvPr/>
          </p:nvGrpSpPr>
          <p:grpSpPr bwMode="auto">
            <a:xfrm>
              <a:off x="96" y="96"/>
              <a:ext cx="5616" cy="4464"/>
              <a:chOff x="528" y="1098"/>
              <a:chExt cx="4789" cy="3414"/>
            </a:xfrm>
          </p:grpSpPr>
          <p:grpSp>
            <p:nvGrpSpPr>
              <p:cNvPr id="4" name="Group 4"/>
              <p:cNvGrpSpPr>
                <a:grpSpLocks/>
              </p:cNvGrpSpPr>
              <p:nvPr/>
            </p:nvGrpSpPr>
            <p:grpSpPr bwMode="auto">
              <a:xfrm>
                <a:off x="528" y="1098"/>
                <a:ext cx="4789" cy="3414"/>
                <a:chOff x="328" y="481"/>
                <a:chExt cx="5229" cy="4022"/>
              </a:xfrm>
            </p:grpSpPr>
            <p:grpSp>
              <p:nvGrpSpPr>
                <p:cNvPr id="5" name="Group 5"/>
                <p:cNvGrpSpPr>
                  <a:grpSpLocks/>
                </p:cNvGrpSpPr>
                <p:nvPr/>
              </p:nvGrpSpPr>
              <p:grpSpPr bwMode="auto">
                <a:xfrm>
                  <a:off x="328" y="481"/>
                  <a:ext cx="5229" cy="4022"/>
                  <a:chOff x="328" y="481"/>
                  <a:chExt cx="5229" cy="4022"/>
                </a:xfrm>
              </p:grpSpPr>
              <p:sp>
                <p:nvSpPr>
                  <p:cNvPr id="345094" name="Freeform 6"/>
                  <p:cNvSpPr>
                    <a:spLocks/>
                  </p:cNvSpPr>
                  <p:nvPr/>
                </p:nvSpPr>
                <p:spPr bwMode="auto">
                  <a:xfrm>
                    <a:off x="2890" y="624"/>
                    <a:ext cx="2667" cy="3578"/>
                  </a:xfrm>
                  <a:custGeom>
                    <a:avLst/>
                    <a:gdLst/>
                    <a:ahLst/>
                    <a:cxnLst>
                      <a:cxn ang="0">
                        <a:pos x="7757" y="5361"/>
                      </a:cxn>
                      <a:cxn ang="0">
                        <a:pos x="7626" y="7369"/>
                      </a:cxn>
                      <a:cxn ang="0">
                        <a:pos x="7418" y="9942"/>
                      </a:cxn>
                      <a:cxn ang="0">
                        <a:pos x="7352" y="10230"/>
                      </a:cxn>
                      <a:cxn ang="0">
                        <a:pos x="6776" y="10300"/>
                      </a:cxn>
                      <a:cxn ang="0">
                        <a:pos x="6137" y="10360"/>
                      </a:cxn>
                      <a:cxn ang="0">
                        <a:pos x="5495" y="10401"/>
                      </a:cxn>
                      <a:cxn ang="0">
                        <a:pos x="4853" y="10428"/>
                      </a:cxn>
                      <a:cxn ang="0">
                        <a:pos x="4208" y="10428"/>
                      </a:cxn>
                      <a:cxn ang="0">
                        <a:pos x="3567" y="10422"/>
                      </a:cxn>
                      <a:cxn ang="0">
                        <a:pos x="2937" y="10394"/>
                      </a:cxn>
                      <a:cxn ang="0">
                        <a:pos x="1871" y="10435"/>
                      </a:cxn>
                      <a:cxn ang="0">
                        <a:pos x="818" y="10533"/>
                      </a:cxn>
                      <a:cxn ang="0">
                        <a:pos x="0" y="10655"/>
                      </a:cxn>
                      <a:cxn ang="0">
                        <a:pos x="0" y="10728"/>
                      </a:cxn>
                      <a:cxn ang="0">
                        <a:pos x="7999" y="10735"/>
                      </a:cxn>
                      <a:cxn ang="0">
                        <a:pos x="7999" y="0"/>
                      </a:cxn>
                      <a:cxn ang="0">
                        <a:pos x="7757" y="0"/>
                      </a:cxn>
                      <a:cxn ang="0">
                        <a:pos x="7757" y="5361"/>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endParaRPr lang="en-US"/>
                  </a:p>
                </p:txBody>
              </p:sp>
              <p:sp>
                <p:nvSpPr>
                  <p:cNvPr id="345095" name="Freeform 7"/>
                  <p:cNvSpPr>
                    <a:spLocks/>
                  </p:cNvSpPr>
                  <p:nvPr/>
                </p:nvSpPr>
                <p:spPr bwMode="auto">
                  <a:xfrm>
                    <a:off x="3013" y="4011"/>
                    <a:ext cx="290" cy="492"/>
                  </a:xfrm>
                  <a:custGeom>
                    <a:avLst/>
                    <a:gdLst/>
                    <a:ahLst/>
                    <a:cxnLst>
                      <a:cxn ang="0">
                        <a:pos x="0" y="0"/>
                      </a:cxn>
                      <a:cxn ang="0">
                        <a:pos x="0" y="1475"/>
                      </a:cxn>
                      <a:cxn ang="0">
                        <a:pos x="433" y="1002"/>
                      </a:cxn>
                      <a:cxn ang="0">
                        <a:pos x="870" y="1475"/>
                      </a:cxn>
                      <a:cxn ang="0">
                        <a:pos x="870" y="0"/>
                      </a:cxn>
                      <a:cxn ang="0">
                        <a:pos x="0" y="0"/>
                      </a:cxn>
                    </a:cxnLst>
                    <a:rect l="0" t="0" r="r" b="b"/>
                    <a:pathLst>
                      <a:path w="870" h="1475">
                        <a:moveTo>
                          <a:pt x="0" y="0"/>
                        </a:moveTo>
                        <a:lnTo>
                          <a:pt x="0" y="1475"/>
                        </a:lnTo>
                        <a:lnTo>
                          <a:pt x="433" y="1002"/>
                        </a:lnTo>
                        <a:lnTo>
                          <a:pt x="870" y="1475"/>
                        </a:lnTo>
                        <a:lnTo>
                          <a:pt x="870" y="0"/>
                        </a:lnTo>
                        <a:lnTo>
                          <a:pt x="0" y="0"/>
                        </a:lnTo>
                        <a:close/>
                      </a:path>
                    </a:pathLst>
                  </a:custGeom>
                  <a:solidFill>
                    <a:srgbClr val="FF6600"/>
                  </a:solidFill>
                  <a:ln w="9525">
                    <a:noFill/>
                    <a:round/>
                    <a:headEnd/>
                    <a:tailEnd/>
                  </a:ln>
                </p:spPr>
                <p:txBody>
                  <a:bodyPr/>
                  <a:lstStyle/>
                  <a:p>
                    <a:endParaRPr lang="en-US"/>
                  </a:p>
                </p:txBody>
              </p:sp>
              <p:sp>
                <p:nvSpPr>
                  <p:cNvPr id="345096" name="Freeform 8"/>
                  <p:cNvSpPr>
                    <a:spLocks/>
                  </p:cNvSpPr>
                  <p:nvPr/>
                </p:nvSpPr>
                <p:spPr bwMode="auto">
                  <a:xfrm>
                    <a:off x="410" y="553"/>
                    <a:ext cx="2483" cy="3623"/>
                  </a:xfrm>
                  <a:custGeom>
                    <a:avLst/>
                    <a:gdLst/>
                    <a:ahLst/>
                    <a:cxnLst>
                      <a:cxn ang="0">
                        <a:pos x="194" y="10367"/>
                      </a:cxn>
                      <a:cxn ang="0">
                        <a:pos x="5883" y="10360"/>
                      </a:cxn>
                      <a:cxn ang="0">
                        <a:pos x="5904" y="10367"/>
                      </a:cxn>
                      <a:cxn ang="0">
                        <a:pos x="6055" y="10374"/>
                      </a:cxn>
                      <a:cxn ang="0">
                        <a:pos x="6216" y="10395"/>
                      </a:cxn>
                      <a:cxn ang="0">
                        <a:pos x="6383" y="10419"/>
                      </a:cxn>
                      <a:cxn ang="0">
                        <a:pos x="6536" y="10461"/>
                      </a:cxn>
                      <a:cxn ang="0">
                        <a:pos x="6697" y="10509"/>
                      </a:cxn>
                      <a:cxn ang="0">
                        <a:pos x="6852" y="10566"/>
                      </a:cxn>
                      <a:cxn ang="0">
                        <a:pos x="7006" y="10625"/>
                      </a:cxn>
                      <a:cxn ang="0">
                        <a:pos x="7157" y="10698"/>
                      </a:cxn>
                      <a:cxn ang="0">
                        <a:pos x="7306" y="10785"/>
                      </a:cxn>
                      <a:cxn ang="0">
                        <a:pos x="7451" y="10868"/>
                      </a:cxn>
                      <a:cxn ang="0">
                        <a:pos x="7388" y="10868"/>
                      </a:cxn>
                      <a:cxn ang="0">
                        <a:pos x="6534" y="10750"/>
                      </a:cxn>
                      <a:cxn ang="0">
                        <a:pos x="5477" y="10659"/>
                      </a:cxn>
                      <a:cxn ang="0">
                        <a:pos x="4415" y="10614"/>
                      </a:cxn>
                      <a:cxn ang="0">
                        <a:pos x="0" y="10614"/>
                      </a:cxn>
                      <a:cxn ang="0">
                        <a:pos x="3" y="0"/>
                      </a:cxn>
                      <a:cxn ang="0">
                        <a:pos x="194" y="0"/>
                      </a:cxn>
                      <a:cxn ang="0">
                        <a:pos x="194" y="10367"/>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endParaRPr lang="en-US"/>
                  </a:p>
                </p:txBody>
              </p:sp>
              <p:sp>
                <p:nvSpPr>
                  <p:cNvPr id="345097" name="Freeform 9"/>
                  <p:cNvSpPr>
                    <a:spLocks/>
                  </p:cNvSpPr>
                  <p:nvPr/>
                </p:nvSpPr>
                <p:spPr bwMode="auto">
                  <a:xfrm>
                    <a:off x="2880" y="540"/>
                    <a:ext cx="2596" cy="3638"/>
                  </a:xfrm>
                  <a:custGeom>
                    <a:avLst/>
                    <a:gdLst/>
                    <a:ahLst/>
                    <a:cxnLst>
                      <a:cxn ang="0">
                        <a:pos x="7545" y="5612"/>
                      </a:cxn>
                      <a:cxn ang="0">
                        <a:pos x="7418" y="7620"/>
                      </a:cxn>
                      <a:cxn ang="0">
                        <a:pos x="7205" y="10193"/>
                      </a:cxn>
                      <a:cxn ang="0">
                        <a:pos x="6633" y="10255"/>
                      </a:cxn>
                      <a:cxn ang="0">
                        <a:pos x="5986" y="10325"/>
                      </a:cxn>
                      <a:cxn ang="0">
                        <a:pos x="5356" y="10377"/>
                      </a:cxn>
                      <a:cxn ang="0">
                        <a:pos x="4708" y="10398"/>
                      </a:cxn>
                      <a:cxn ang="0">
                        <a:pos x="4063" y="10398"/>
                      </a:cxn>
                      <a:cxn ang="0">
                        <a:pos x="3421" y="10366"/>
                      </a:cxn>
                      <a:cxn ang="0">
                        <a:pos x="2788" y="10353"/>
                      </a:cxn>
                      <a:cxn ang="0">
                        <a:pos x="2401" y="10346"/>
                      </a:cxn>
                      <a:cxn ang="0">
                        <a:pos x="2025" y="10398"/>
                      </a:cxn>
                      <a:cxn ang="0">
                        <a:pos x="1650" y="10433"/>
                      </a:cxn>
                      <a:cxn ang="0">
                        <a:pos x="1281" y="10506"/>
                      </a:cxn>
                      <a:cxn ang="0">
                        <a:pos x="914" y="10597"/>
                      </a:cxn>
                      <a:cxn ang="0">
                        <a:pos x="551" y="10708"/>
                      </a:cxn>
                      <a:cxn ang="0">
                        <a:pos x="190" y="10837"/>
                      </a:cxn>
                      <a:cxn ang="0">
                        <a:pos x="0" y="10913"/>
                      </a:cxn>
                      <a:cxn ang="0">
                        <a:pos x="848" y="10777"/>
                      </a:cxn>
                      <a:cxn ang="0">
                        <a:pos x="1901" y="10677"/>
                      </a:cxn>
                      <a:cxn ang="0">
                        <a:pos x="2967" y="10652"/>
                      </a:cxn>
                      <a:cxn ang="0">
                        <a:pos x="3597" y="10673"/>
                      </a:cxn>
                      <a:cxn ang="0">
                        <a:pos x="4232" y="10677"/>
                      </a:cxn>
                      <a:cxn ang="0">
                        <a:pos x="4883" y="10686"/>
                      </a:cxn>
                      <a:cxn ang="0">
                        <a:pos x="5525" y="10663"/>
                      </a:cxn>
                      <a:cxn ang="0">
                        <a:pos x="6155" y="10611"/>
                      </a:cxn>
                      <a:cxn ang="0">
                        <a:pos x="6806" y="10558"/>
                      </a:cxn>
                      <a:cxn ang="0">
                        <a:pos x="7382" y="10488"/>
                      </a:cxn>
                      <a:cxn ang="0">
                        <a:pos x="7448" y="10193"/>
                      </a:cxn>
                      <a:cxn ang="0">
                        <a:pos x="7656" y="7627"/>
                      </a:cxn>
                      <a:cxn ang="0">
                        <a:pos x="7787" y="5615"/>
                      </a:cxn>
                      <a:cxn ang="0">
                        <a:pos x="7787" y="45"/>
                      </a:cxn>
                      <a:cxn ang="0">
                        <a:pos x="7542" y="0"/>
                      </a:cxn>
                      <a:cxn ang="0">
                        <a:pos x="7545" y="5612"/>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endParaRPr lang="en-US"/>
                  </a:p>
                </p:txBody>
              </p:sp>
              <p:sp>
                <p:nvSpPr>
                  <p:cNvPr id="345098" name="Freeform 10"/>
                  <p:cNvSpPr>
                    <a:spLocks/>
                  </p:cNvSpPr>
                  <p:nvPr/>
                </p:nvSpPr>
                <p:spPr bwMode="auto">
                  <a:xfrm>
                    <a:off x="328" y="647"/>
                    <a:ext cx="2572" cy="3555"/>
                  </a:xfrm>
                  <a:custGeom>
                    <a:avLst/>
                    <a:gdLst/>
                    <a:ahLst/>
                    <a:cxnLst>
                      <a:cxn ang="0">
                        <a:pos x="248" y="3"/>
                      </a:cxn>
                      <a:cxn ang="0">
                        <a:pos x="0" y="0"/>
                      </a:cxn>
                      <a:cxn ang="0">
                        <a:pos x="6" y="10665"/>
                      </a:cxn>
                      <a:cxn ang="0">
                        <a:pos x="7717" y="10658"/>
                      </a:cxn>
                      <a:cxn ang="0">
                        <a:pos x="7717" y="10585"/>
                      </a:cxn>
                      <a:cxn ang="0">
                        <a:pos x="7629" y="10585"/>
                      </a:cxn>
                      <a:cxn ang="0">
                        <a:pos x="6779" y="10467"/>
                      </a:cxn>
                      <a:cxn ang="0">
                        <a:pos x="5722" y="10365"/>
                      </a:cxn>
                      <a:cxn ang="0">
                        <a:pos x="4654" y="10342"/>
                      </a:cxn>
                      <a:cxn ang="0">
                        <a:pos x="245" y="10324"/>
                      </a:cxn>
                      <a:cxn ang="0">
                        <a:pos x="248" y="3"/>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endParaRPr lang="en-US"/>
                  </a:p>
                </p:txBody>
              </p:sp>
              <p:grpSp>
                <p:nvGrpSpPr>
                  <p:cNvPr id="6" name="Group 11"/>
                  <p:cNvGrpSpPr>
                    <a:grpSpLocks/>
                  </p:cNvGrpSpPr>
                  <p:nvPr/>
                </p:nvGrpSpPr>
                <p:grpSpPr bwMode="auto">
                  <a:xfrm>
                    <a:off x="469" y="481"/>
                    <a:ext cx="4931" cy="3697"/>
                    <a:chOff x="451" y="481"/>
                    <a:chExt cx="4931" cy="3697"/>
                  </a:xfrm>
                </p:grpSpPr>
                <p:sp>
                  <p:nvSpPr>
                    <p:cNvPr id="345100" name="Freeform 12"/>
                    <p:cNvSpPr>
                      <a:spLocks/>
                    </p:cNvSpPr>
                    <p:nvPr/>
                  </p:nvSpPr>
                  <p:spPr bwMode="auto">
                    <a:xfrm>
                      <a:off x="451" y="481"/>
                      <a:ext cx="4931" cy="3697"/>
                    </a:xfrm>
                    <a:custGeom>
                      <a:avLst/>
                      <a:gdLst/>
                      <a:ahLst/>
                      <a:cxnLst>
                        <a:cxn ang="0">
                          <a:pos x="5416" y="7"/>
                        </a:cxn>
                        <a:cxn ang="0">
                          <a:pos x="5476" y="7"/>
                        </a:cxn>
                        <a:cxn ang="0">
                          <a:pos x="5661" y="0"/>
                        </a:cxn>
                        <a:cxn ang="0">
                          <a:pos x="5846" y="7"/>
                        </a:cxn>
                        <a:cxn ang="0">
                          <a:pos x="6028" y="21"/>
                        </a:cxn>
                        <a:cxn ang="0">
                          <a:pos x="6213" y="44"/>
                        </a:cxn>
                        <a:cxn ang="0">
                          <a:pos x="6394" y="83"/>
                        </a:cxn>
                        <a:cxn ang="0">
                          <a:pos x="6570" y="135"/>
                        </a:cxn>
                        <a:cxn ang="0">
                          <a:pos x="6751" y="190"/>
                        </a:cxn>
                        <a:cxn ang="0">
                          <a:pos x="6924" y="250"/>
                        </a:cxn>
                        <a:cxn ang="0">
                          <a:pos x="7099" y="334"/>
                        </a:cxn>
                        <a:cxn ang="0">
                          <a:pos x="7266" y="421"/>
                        </a:cxn>
                        <a:cxn ang="0">
                          <a:pos x="7432" y="334"/>
                        </a:cxn>
                        <a:cxn ang="0">
                          <a:pos x="7605" y="250"/>
                        </a:cxn>
                        <a:cxn ang="0">
                          <a:pos x="7774" y="190"/>
                        </a:cxn>
                        <a:cxn ang="0">
                          <a:pos x="7953" y="135"/>
                        </a:cxn>
                        <a:cxn ang="0">
                          <a:pos x="8129" y="83"/>
                        </a:cxn>
                        <a:cxn ang="0">
                          <a:pos x="8314" y="44"/>
                        </a:cxn>
                        <a:cxn ang="0">
                          <a:pos x="8499" y="21"/>
                        </a:cxn>
                        <a:cxn ang="0">
                          <a:pos x="8674" y="7"/>
                        </a:cxn>
                        <a:cxn ang="0">
                          <a:pos x="8864" y="0"/>
                        </a:cxn>
                        <a:cxn ang="0">
                          <a:pos x="9049" y="7"/>
                        </a:cxn>
                        <a:cxn ang="0">
                          <a:pos x="9107" y="7"/>
                        </a:cxn>
                        <a:cxn ang="0">
                          <a:pos x="9107" y="0"/>
                        </a:cxn>
                        <a:cxn ang="0">
                          <a:pos x="14793" y="0"/>
                        </a:cxn>
                        <a:cxn ang="0">
                          <a:pos x="14793" y="5792"/>
                        </a:cxn>
                        <a:cxn ang="0">
                          <a:pos x="14666" y="7804"/>
                        </a:cxn>
                        <a:cxn ang="0">
                          <a:pos x="14453" y="10370"/>
                        </a:cxn>
                        <a:cxn ang="0">
                          <a:pos x="14453" y="10363"/>
                        </a:cxn>
                        <a:cxn ang="0">
                          <a:pos x="13881" y="10432"/>
                        </a:cxn>
                        <a:cxn ang="0">
                          <a:pos x="13243" y="10495"/>
                        </a:cxn>
                        <a:cxn ang="0">
                          <a:pos x="12604" y="10537"/>
                        </a:cxn>
                        <a:cxn ang="0">
                          <a:pos x="11956" y="10564"/>
                        </a:cxn>
                        <a:cxn ang="0">
                          <a:pos x="11314" y="10564"/>
                        </a:cxn>
                        <a:cxn ang="0">
                          <a:pos x="10669" y="10554"/>
                        </a:cxn>
                        <a:cxn ang="0">
                          <a:pos x="10028" y="10519"/>
                        </a:cxn>
                        <a:cxn ang="0">
                          <a:pos x="9649" y="10530"/>
                        </a:cxn>
                        <a:cxn ang="0">
                          <a:pos x="9273" y="10564"/>
                        </a:cxn>
                        <a:cxn ang="0">
                          <a:pos x="8898" y="10614"/>
                        </a:cxn>
                        <a:cxn ang="0">
                          <a:pos x="8529" y="10690"/>
                        </a:cxn>
                        <a:cxn ang="0">
                          <a:pos x="8162" y="10770"/>
                        </a:cxn>
                        <a:cxn ang="0">
                          <a:pos x="7805" y="10881"/>
                        </a:cxn>
                        <a:cxn ang="0">
                          <a:pos x="7438" y="11014"/>
                        </a:cxn>
                        <a:cxn ang="0">
                          <a:pos x="7248" y="11090"/>
                        </a:cxn>
                        <a:cxn ang="0">
                          <a:pos x="7112" y="11000"/>
                        </a:cxn>
                        <a:cxn ang="0">
                          <a:pos x="6960" y="10913"/>
                        </a:cxn>
                        <a:cxn ang="0">
                          <a:pos x="6812" y="10840"/>
                        </a:cxn>
                        <a:cxn ang="0">
                          <a:pos x="6658" y="10788"/>
                        </a:cxn>
                        <a:cxn ang="0">
                          <a:pos x="6503" y="10724"/>
                        </a:cxn>
                        <a:cxn ang="0">
                          <a:pos x="6348" y="10676"/>
                        </a:cxn>
                        <a:cxn ang="0">
                          <a:pos x="6189" y="10644"/>
                        </a:cxn>
                        <a:cxn ang="0">
                          <a:pos x="6022" y="10607"/>
                        </a:cxn>
                        <a:cxn ang="0">
                          <a:pos x="5861" y="10585"/>
                        </a:cxn>
                        <a:cxn ang="0">
                          <a:pos x="5710" y="10575"/>
                        </a:cxn>
                        <a:cxn ang="0">
                          <a:pos x="5689" y="10575"/>
                        </a:cxn>
                        <a:cxn ang="0">
                          <a:pos x="0" y="10585"/>
                        </a:cxn>
                        <a:cxn ang="0">
                          <a:pos x="0" y="0"/>
                        </a:cxn>
                        <a:cxn ang="0">
                          <a:pos x="5458" y="7"/>
                        </a:cxn>
                        <a:cxn ang="0">
                          <a:pos x="5416" y="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endParaRPr lang="en-US"/>
                    </a:p>
                  </p:txBody>
                </p:sp>
                <p:sp>
                  <p:nvSpPr>
                    <p:cNvPr id="345101" name="Line 13"/>
                    <p:cNvSpPr>
                      <a:spLocks noChangeShapeType="1"/>
                    </p:cNvSpPr>
                    <p:nvPr/>
                  </p:nvSpPr>
                  <p:spPr bwMode="auto">
                    <a:xfrm flipV="1">
                      <a:off x="2868" y="3936"/>
                      <a:ext cx="0" cy="240"/>
                    </a:xfrm>
                    <a:prstGeom prst="line">
                      <a:avLst/>
                    </a:prstGeom>
                    <a:noFill/>
                    <a:ln w="12700">
                      <a:solidFill>
                        <a:schemeClr val="tx1"/>
                      </a:solidFill>
                      <a:round/>
                      <a:headEnd type="none" w="sm" len="sm"/>
                      <a:tailEnd type="none" w="sm" len="sm"/>
                    </a:ln>
                    <a:effectLst/>
                  </p:spPr>
                  <p:txBody>
                    <a:bodyPr/>
                    <a:lstStyle/>
                    <a:p>
                      <a:endParaRPr lang="en-US"/>
                    </a:p>
                  </p:txBody>
                </p:sp>
              </p:grpSp>
            </p:grpSp>
            <p:sp>
              <p:nvSpPr>
                <p:cNvPr id="345102" name="Line 14"/>
                <p:cNvSpPr>
                  <a:spLocks noChangeShapeType="1"/>
                </p:cNvSpPr>
                <p:nvPr/>
              </p:nvSpPr>
              <p:spPr bwMode="auto">
                <a:xfrm>
                  <a:off x="2891" y="624"/>
                  <a:ext cx="0" cy="144"/>
                </a:xfrm>
                <a:prstGeom prst="line">
                  <a:avLst/>
                </a:prstGeom>
                <a:noFill/>
                <a:ln w="12700">
                  <a:solidFill>
                    <a:schemeClr val="tx1"/>
                  </a:solidFill>
                  <a:round/>
                  <a:headEnd type="none" w="sm" len="sm"/>
                  <a:tailEnd type="none" w="sm" len="sm"/>
                </a:ln>
                <a:effectLst/>
              </p:spPr>
              <p:txBody>
                <a:bodyPr/>
                <a:lstStyle/>
                <a:p>
                  <a:endParaRPr lang="en-US"/>
                </a:p>
              </p:txBody>
            </p:sp>
          </p:grpSp>
          <p:sp>
            <p:nvSpPr>
              <p:cNvPr id="345103" name="Text Box 15"/>
              <p:cNvSpPr txBox="1">
                <a:spLocks noChangeArrowheads="1"/>
              </p:cNvSpPr>
              <p:nvPr/>
            </p:nvSpPr>
            <p:spPr bwMode="auto">
              <a:xfrm>
                <a:off x="662" y="1102"/>
                <a:ext cx="4426" cy="235"/>
              </a:xfrm>
              <a:prstGeom prst="rect">
                <a:avLst/>
              </a:prstGeom>
              <a:noFill/>
              <a:ln w="9525">
                <a:noFill/>
                <a:miter lim="800000"/>
                <a:headEnd/>
                <a:tailEnd/>
              </a:ln>
              <a:effectLst/>
            </p:spPr>
            <p:txBody>
              <a:bodyPr>
                <a:spAutoFit/>
              </a:bodyPr>
              <a:lstStyle/>
              <a:p>
                <a:endParaRPr lang="en-US" sz="2600"/>
              </a:p>
            </p:txBody>
          </p:sp>
        </p:grpSp>
        <p:sp>
          <p:nvSpPr>
            <p:cNvPr id="345104" name="Rectangle 16"/>
            <p:cNvSpPr>
              <a:spLocks noChangeArrowheads="1"/>
            </p:cNvSpPr>
            <p:nvPr/>
          </p:nvSpPr>
          <p:spPr bwMode="auto">
            <a:xfrm>
              <a:off x="288" y="48"/>
              <a:ext cx="5184" cy="291"/>
            </a:xfrm>
            <a:prstGeom prst="rect">
              <a:avLst/>
            </a:prstGeom>
            <a:noFill/>
            <a:ln w="9525">
              <a:noFill/>
              <a:miter lim="800000"/>
              <a:headEnd/>
              <a:tailEnd/>
            </a:ln>
            <a:effectLst/>
          </p:spPr>
          <p:txBody>
            <a:bodyPr>
              <a:spAutoFit/>
            </a:bodyPr>
            <a:lstStyle/>
            <a:p>
              <a:endParaRPr lang="en-US" b="1" u="sng" dirty="0"/>
            </a:p>
          </p:txBody>
        </p:sp>
      </p:grpSp>
      <p:sp>
        <p:nvSpPr>
          <p:cNvPr id="345105" name="Text Box 17"/>
          <p:cNvSpPr txBox="1">
            <a:spLocks noChangeArrowheads="1"/>
          </p:cNvSpPr>
          <p:nvPr/>
        </p:nvSpPr>
        <p:spPr bwMode="auto">
          <a:xfrm>
            <a:off x="457200" y="2971800"/>
            <a:ext cx="8169275" cy="461665"/>
          </a:xfrm>
          <a:prstGeom prst="rect">
            <a:avLst/>
          </a:prstGeom>
          <a:noFill/>
          <a:ln w="9525">
            <a:noFill/>
            <a:miter lim="800000"/>
            <a:headEnd/>
            <a:tailEnd/>
          </a:ln>
          <a:effectLst/>
        </p:spPr>
        <p:txBody>
          <a:bodyPr>
            <a:spAutoFit/>
          </a:bodyPr>
          <a:lstStyle/>
          <a:p>
            <a:endParaRPr lang="en-US" dirty="0"/>
          </a:p>
        </p:txBody>
      </p:sp>
      <p:sp>
        <p:nvSpPr>
          <p:cNvPr id="19" name="Title 18"/>
          <p:cNvSpPr>
            <a:spLocks noGrp="1"/>
          </p:cNvSpPr>
          <p:nvPr>
            <p:ph type="title"/>
          </p:nvPr>
        </p:nvSpPr>
        <p:spPr>
          <a:xfrm>
            <a:off x="457200" y="461417"/>
            <a:ext cx="8229600" cy="769441"/>
          </a:xfrm>
        </p:spPr>
        <p:txBody>
          <a:bodyPr>
            <a:spAutoFit/>
          </a:bodyPr>
          <a:lstStyle/>
          <a:p>
            <a:r>
              <a:rPr lang="en-US" b="1" dirty="0">
                <a:solidFill>
                  <a:schemeClr val="tx1"/>
                </a:solidFill>
              </a:rPr>
              <a:t>Does Jesus Care?</a:t>
            </a:r>
          </a:p>
        </p:txBody>
      </p:sp>
      <p:sp>
        <p:nvSpPr>
          <p:cNvPr id="20" name="Content Placeholder 19"/>
          <p:cNvSpPr>
            <a:spLocks noGrp="1"/>
          </p:cNvSpPr>
          <p:nvPr>
            <p:ph idx="1"/>
          </p:nvPr>
        </p:nvSpPr>
        <p:spPr/>
        <p:txBody>
          <a:bodyPr>
            <a:spAutoFit/>
          </a:bodyPr>
          <a:lstStyle/>
          <a:p>
            <a:r>
              <a:rPr lang="en-US" dirty="0"/>
              <a:t>Ever longed for the breaking of day?</a:t>
            </a:r>
          </a:p>
          <a:p>
            <a:pPr lvl="1"/>
            <a:r>
              <a:rPr lang="en-US" dirty="0"/>
              <a:t>God asked Job,</a:t>
            </a:r>
            <a:r>
              <a:rPr lang="en-US" i="1" dirty="0"/>
              <a:t> “Hast thou commanded the morning since thy days began, And caused the dayspring to know its place?”</a:t>
            </a:r>
            <a:r>
              <a:rPr lang="en-US" dirty="0"/>
              <a:t> Job 38:12</a:t>
            </a:r>
          </a:p>
          <a:p>
            <a:pPr lvl="1"/>
            <a:r>
              <a:rPr lang="en-US" dirty="0"/>
              <a:t>In times of sickness and death, God has promised He cares enough to be near. It is not a journey we have to take alone.</a:t>
            </a:r>
          </a:p>
          <a:p>
            <a:pPr lvl="2"/>
            <a:r>
              <a:rPr lang="en-US" dirty="0"/>
              <a:t>David said,</a:t>
            </a:r>
            <a:r>
              <a:rPr lang="en-US" i="1" dirty="0"/>
              <a:t> “Yea, thou I walk through the valley of the shadow of death, I will fear no evil; for thou art with me”</a:t>
            </a:r>
            <a:r>
              <a:rPr lang="en-US" dirty="0"/>
              <a:t> Psalms 23:4</a:t>
            </a:r>
          </a:p>
        </p:txBody>
      </p:sp>
      <p:sp>
        <p:nvSpPr>
          <p:cNvPr id="21" name="Slide Number Placeholder 20"/>
          <p:cNvSpPr>
            <a:spLocks noGrp="1"/>
          </p:cNvSpPr>
          <p:nvPr>
            <p:ph type="sldNum" sz="quarter" idx="12"/>
          </p:nvPr>
        </p:nvSpPr>
        <p:spPr/>
        <p:txBody>
          <a:bodyPr/>
          <a:lstStyle/>
          <a:p>
            <a:fld id="{F405CFA3-C903-4909-BC26-9A0395413610}" type="slidenum">
              <a:rPr lang="en-US" smtClean="0"/>
              <a:pPr/>
              <a:t>8</a:t>
            </a:fld>
            <a:endParaRPr lang="en-US"/>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nodePh="1">
                                  <p:stCondLst>
                                    <p:cond delay="0"/>
                                  </p:stCondLst>
                                  <p:endCondLst>
                                    <p:cond evt="begin" delay="0">
                                      <p:tn val="5"/>
                                    </p:cond>
                                  </p:endCondLst>
                                  <p:childTnLst>
                                    <p:set>
                                      <p:cBhvr>
                                        <p:cTn id="6" dur="1" fill="hold">
                                          <p:stCondLst>
                                            <p:cond delay="0"/>
                                          </p:stCondLst>
                                        </p:cTn>
                                        <p:tgtEl>
                                          <p:spTgt spid="345105"/>
                                        </p:tgtEl>
                                        <p:attrNameLst>
                                          <p:attrName>style.visibility</p:attrName>
                                        </p:attrNameLst>
                                      </p:cBhvr>
                                      <p:to>
                                        <p:strVal val="visible"/>
                                      </p:to>
                                    </p:set>
                                    <p:animEffect transition="in" filter="wipe(up)">
                                      <p:cBhvr>
                                        <p:cTn id="7" dur="500"/>
                                        <p:tgtEl>
                                          <p:spTgt spid="34510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0">
                                            <p:txEl>
                                              <p:pRg st="1" end="1"/>
                                            </p:txEl>
                                          </p:spTgt>
                                        </p:tgtEl>
                                        <p:attrNameLst>
                                          <p:attrName>style.visibility</p:attrName>
                                        </p:attrNameLst>
                                      </p:cBhvr>
                                      <p:to>
                                        <p:strVal val="visible"/>
                                      </p:to>
                                    </p:set>
                                    <p:animEffect transition="in" filter="wipe(left)">
                                      <p:cBhvr>
                                        <p:cTn id="12" dur="500"/>
                                        <p:tgtEl>
                                          <p:spTgt spid="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20">
                                            <p:txEl>
                                              <p:pRg st="2" end="2"/>
                                            </p:txEl>
                                          </p:spTgt>
                                        </p:tgtEl>
                                        <p:attrNameLst>
                                          <p:attrName>style.visibility</p:attrName>
                                        </p:attrNameLst>
                                      </p:cBhvr>
                                      <p:to>
                                        <p:strVal val="visible"/>
                                      </p:to>
                                    </p:set>
                                    <p:animEffect transition="in" filter="wipe(left)">
                                      <p:cBhvr>
                                        <p:cTn id="17" dur="500"/>
                                        <p:tgtEl>
                                          <p:spTgt spid="2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20">
                                            <p:txEl>
                                              <p:pRg st="3" end="3"/>
                                            </p:txEl>
                                          </p:spTgt>
                                        </p:tgtEl>
                                        <p:attrNameLst>
                                          <p:attrName>style.visibility</p:attrName>
                                        </p:attrNameLst>
                                      </p:cBhvr>
                                      <p:to>
                                        <p:strVal val="visible"/>
                                      </p:to>
                                    </p:set>
                                    <p:animEffect transition="in" filter="wipe(left)">
                                      <p:cBhvr>
                                        <p:cTn id="22" dur="500"/>
                                        <p:tgtEl>
                                          <p:spTgt spid="2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510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228600" y="228600"/>
            <a:ext cx="8915400" cy="7162800"/>
            <a:chOff x="96" y="48"/>
            <a:chExt cx="5616" cy="4512"/>
          </a:xfrm>
        </p:grpSpPr>
        <p:grpSp>
          <p:nvGrpSpPr>
            <p:cNvPr id="3" name="Group 3"/>
            <p:cNvGrpSpPr>
              <a:grpSpLocks/>
            </p:cNvGrpSpPr>
            <p:nvPr/>
          </p:nvGrpSpPr>
          <p:grpSpPr bwMode="auto">
            <a:xfrm>
              <a:off x="96" y="96"/>
              <a:ext cx="5616" cy="4464"/>
              <a:chOff x="528" y="1098"/>
              <a:chExt cx="4789" cy="3414"/>
            </a:xfrm>
          </p:grpSpPr>
          <p:grpSp>
            <p:nvGrpSpPr>
              <p:cNvPr id="4" name="Group 4"/>
              <p:cNvGrpSpPr>
                <a:grpSpLocks/>
              </p:cNvGrpSpPr>
              <p:nvPr/>
            </p:nvGrpSpPr>
            <p:grpSpPr bwMode="auto">
              <a:xfrm>
                <a:off x="528" y="1098"/>
                <a:ext cx="4789" cy="3414"/>
                <a:chOff x="328" y="481"/>
                <a:chExt cx="5229" cy="4022"/>
              </a:xfrm>
            </p:grpSpPr>
            <p:grpSp>
              <p:nvGrpSpPr>
                <p:cNvPr id="5" name="Group 5"/>
                <p:cNvGrpSpPr>
                  <a:grpSpLocks/>
                </p:cNvGrpSpPr>
                <p:nvPr/>
              </p:nvGrpSpPr>
              <p:grpSpPr bwMode="auto">
                <a:xfrm>
                  <a:off x="328" y="481"/>
                  <a:ext cx="5229" cy="4022"/>
                  <a:chOff x="328" y="481"/>
                  <a:chExt cx="5229" cy="4022"/>
                </a:xfrm>
              </p:grpSpPr>
              <p:sp>
                <p:nvSpPr>
                  <p:cNvPr id="345094" name="Freeform 6"/>
                  <p:cNvSpPr>
                    <a:spLocks/>
                  </p:cNvSpPr>
                  <p:nvPr/>
                </p:nvSpPr>
                <p:spPr bwMode="auto">
                  <a:xfrm>
                    <a:off x="2890" y="624"/>
                    <a:ext cx="2667" cy="3578"/>
                  </a:xfrm>
                  <a:custGeom>
                    <a:avLst/>
                    <a:gdLst/>
                    <a:ahLst/>
                    <a:cxnLst>
                      <a:cxn ang="0">
                        <a:pos x="7757" y="5361"/>
                      </a:cxn>
                      <a:cxn ang="0">
                        <a:pos x="7626" y="7369"/>
                      </a:cxn>
                      <a:cxn ang="0">
                        <a:pos x="7418" y="9942"/>
                      </a:cxn>
                      <a:cxn ang="0">
                        <a:pos x="7352" y="10230"/>
                      </a:cxn>
                      <a:cxn ang="0">
                        <a:pos x="6776" y="10300"/>
                      </a:cxn>
                      <a:cxn ang="0">
                        <a:pos x="6137" y="10360"/>
                      </a:cxn>
                      <a:cxn ang="0">
                        <a:pos x="5495" y="10401"/>
                      </a:cxn>
                      <a:cxn ang="0">
                        <a:pos x="4853" y="10428"/>
                      </a:cxn>
                      <a:cxn ang="0">
                        <a:pos x="4208" y="10428"/>
                      </a:cxn>
                      <a:cxn ang="0">
                        <a:pos x="3567" y="10422"/>
                      </a:cxn>
                      <a:cxn ang="0">
                        <a:pos x="2937" y="10394"/>
                      </a:cxn>
                      <a:cxn ang="0">
                        <a:pos x="1871" y="10435"/>
                      </a:cxn>
                      <a:cxn ang="0">
                        <a:pos x="818" y="10533"/>
                      </a:cxn>
                      <a:cxn ang="0">
                        <a:pos x="0" y="10655"/>
                      </a:cxn>
                      <a:cxn ang="0">
                        <a:pos x="0" y="10728"/>
                      </a:cxn>
                      <a:cxn ang="0">
                        <a:pos x="7999" y="10735"/>
                      </a:cxn>
                      <a:cxn ang="0">
                        <a:pos x="7999" y="0"/>
                      </a:cxn>
                      <a:cxn ang="0">
                        <a:pos x="7757" y="0"/>
                      </a:cxn>
                      <a:cxn ang="0">
                        <a:pos x="7757" y="5361"/>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endParaRPr lang="en-US"/>
                  </a:p>
                </p:txBody>
              </p:sp>
              <p:sp>
                <p:nvSpPr>
                  <p:cNvPr id="345095" name="Freeform 7"/>
                  <p:cNvSpPr>
                    <a:spLocks/>
                  </p:cNvSpPr>
                  <p:nvPr/>
                </p:nvSpPr>
                <p:spPr bwMode="auto">
                  <a:xfrm>
                    <a:off x="3013" y="4011"/>
                    <a:ext cx="290" cy="492"/>
                  </a:xfrm>
                  <a:custGeom>
                    <a:avLst/>
                    <a:gdLst/>
                    <a:ahLst/>
                    <a:cxnLst>
                      <a:cxn ang="0">
                        <a:pos x="0" y="0"/>
                      </a:cxn>
                      <a:cxn ang="0">
                        <a:pos x="0" y="1475"/>
                      </a:cxn>
                      <a:cxn ang="0">
                        <a:pos x="433" y="1002"/>
                      </a:cxn>
                      <a:cxn ang="0">
                        <a:pos x="870" y="1475"/>
                      </a:cxn>
                      <a:cxn ang="0">
                        <a:pos x="870" y="0"/>
                      </a:cxn>
                      <a:cxn ang="0">
                        <a:pos x="0" y="0"/>
                      </a:cxn>
                    </a:cxnLst>
                    <a:rect l="0" t="0" r="r" b="b"/>
                    <a:pathLst>
                      <a:path w="870" h="1475">
                        <a:moveTo>
                          <a:pt x="0" y="0"/>
                        </a:moveTo>
                        <a:lnTo>
                          <a:pt x="0" y="1475"/>
                        </a:lnTo>
                        <a:lnTo>
                          <a:pt x="433" y="1002"/>
                        </a:lnTo>
                        <a:lnTo>
                          <a:pt x="870" y="1475"/>
                        </a:lnTo>
                        <a:lnTo>
                          <a:pt x="870" y="0"/>
                        </a:lnTo>
                        <a:lnTo>
                          <a:pt x="0" y="0"/>
                        </a:lnTo>
                        <a:close/>
                      </a:path>
                    </a:pathLst>
                  </a:custGeom>
                  <a:solidFill>
                    <a:srgbClr val="FF6600"/>
                  </a:solidFill>
                  <a:ln w="9525">
                    <a:noFill/>
                    <a:round/>
                    <a:headEnd/>
                    <a:tailEnd/>
                  </a:ln>
                </p:spPr>
                <p:txBody>
                  <a:bodyPr/>
                  <a:lstStyle/>
                  <a:p>
                    <a:endParaRPr lang="en-US"/>
                  </a:p>
                </p:txBody>
              </p:sp>
              <p:sp>
                <p:nvSpPr>
                  <p:cNvPr id="345096" name="Freeform 8"/>
                  <p:cNvSpPr>
                    <a:spLocks/>
                  </p:cNvSpPr>
                  <p:nvPr/>
                </p:nvSpPr>
                <p:spPr bwMode="auto">
                  <a:xfrm>
                    <a:off x="410" y="553"/>
                    <a:ext cx="2483" cy="3623"/>
                  </a:xfrm>
                  <a:custGeom>
                    <a:avLst/>
                    <a:gdLst/>
                    <a:ahLst/>
                    <a:cxnLst>
                      <a:cxn ang="0">
                        <a:pos x="194" y="10367"/>
                      </a:cxn>
                      <a:cxn ang="0">
                        <a:pos x="5883" y="10360"/>
                      </a:cxn>
                      <a:cxn ang="0">
                        <a:pos x="5904" y="10367"/>
                      </a:cxn>
                      <a:cxn ang="0">
                        <a:pos x="6055" y="10374"/>
                      </a:cxn>
                      <a:cxn ang="0">
                        <a:pos x="6216" y="10395"/>
                      </a:cxn>
                      <a:cxn ang="0">
                        <a:pos x="6383" y="10419"/>
                      </a:cxn>
                      <a:cxn ang="0">
                        <a:pos x="6536" y="10461"/>
                      </a:cxn>
                      <a:cxn ang="0">
                        <a:pos x="6697" y="10509"/>
                      </a:cxn>
                      <a:cxn ang="0">
                        <a:pos x="6852" y="10566"/>
                      </a:cxn>
                      <a:cxn ang="0">
                        <a:pos x="7006" y="10625"/>
                      </a:cxn>
                      <a:cxn ang="0">
                        <a:pos x="7157" y="10698"/>
                      </a:cxn>
                      <a:cxn ang="0">
                        <a:pos x="7306" y="10785"/>
                      </a:cxn>
                      <a:cxn ang="0">
                        <a:pos x="7451" y="10868"/>
                      </a:cxn>
                      <a:cxn ang="0">
                        <a:pos x="7388" y="10868"/>
                      </a:cxn>
                      <a:cxn ang="0">
                        <a:pos x="6534" y="10750"/>
                      </a:cxn>
                      <a:cxn ang="0">
                        <a:pos x="5477" y="10659"/>
                      </a:cxn>
                      <a:cxn ang="0">
                        <a:pos x="4415" y="10614"/>
                      </a:cxn>
                      <a:cxn ang="0">
                        <a:pos x="0" y="10614"/>
                      </a:cxn>
                      <a:cxn ang="0">
                        <a:pos x="3" y="0"/>
                      </a:cxn>
                      <a:cxn ang="0">
                        <a:pos x="194" y="0"/>
                      </a:cxn>
                      <a:cxn ang="0">
                        <a:pos x="194" y="10367"/>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endParaRPr lang="en-US"/>
                  </a:p>
                </p:txBody>
              </p:sp>
              <p:sp>
                <p:nvSpPr>
                  <p:cNvPr id="345097" name="Freeform 9"/>
                  <p:cNvSpPr>
                    <a:spLocks/>
                  </p:cNvSpPr>
                  <p:nvPr/>
                </p:nvSpPr>
                <p:spPr bwMode="auto">
                  <a:xfrm>
                    <a:off x="2880" y="540"/>
                    <a:ext cx="2596" cy="3638"/>
                  </a:xfrm>
                  <a:custGeom>
                    <a:avLst/>
                    <a:gdLst/>
                    <a:ahLst/>
                    <a:cxnLst>
                      <a:cxn ang="0">
                        <a:pos x="7545" y="5612"/>
                      </a:cxn>
                      <a:cxn ang="0">
                        <a:pos x="7418" y="7620"/>
                      </a:cxn>
                      <a:cxn ang="0">
                        <a:pos x="7205" y="10193"/>
                      </a:cxn>
                      <a:cxn ang="0">
                        <a:pos x="6633" y="10255"/>
                      </a:cxn>
                      <a:cxn ang="0">
                        <a:pos x="5986" y="10325"/>
                      </a:cxn>
                      <a:cxn ang="0">
                        <a:pos x="5356" y="10377"/>
                      </a:cxn>
                      <a:cxn ang="0">
                        <a:pos x="4708" y="10398"/>
                      </a:cxn>
                      <a:cxn ang="0">
                        <a:pos x="4063" y="10398"/>
                      </a:cxn>
                      <a:cxn ang="0">
                        <a:pos x="3421" y="10366"/>
                      </a:cxn>
                      <a:cxn ang="0">
                        <a:pos x="2788" y="10353"/>
                      </a:cxn>
                      <a:cxn ang="0">
                        <a:pos x="2401" y="10346"/>
                      </a:cxn>
                      <a:cxn ang="0">
                        <a:pos x="2025" y="10398"/>
                      </a:cxn>
                      <a:cxn ang="0">
                        <a:pos x="1650" y="10433"/>
                      </a:cxn>
                      <a:cxn ang="0">
                        <a:pos x="1281" y="10506"/>
                      </a:cxn>
                      <a:cxn ang="0">
                        <a:pos x="914" y="10597"/>
                      </a:cxn>
                      <a:cxn ang="0">
                        <a:pos x="551" y="10708"/>
                      </a:cxn>
                      <a:cxn ang="0">
                        <a:pos x="190" y="10837"/>
                      </a:cxn>
                      <a:cxn ang="0">
                        <a:pos x="0" y="10913"/>
                      </a:cxn>
                      <a:cxn ang="0">
                        <a:pos x="848" y="10777"/>
                      </a:cxn>
                      <a:cxn ang="0">
                        <a:pos x="1901" y="10677"/>
                      </a:cxn>
                      <a:cxn ang="0">
                        <a:pos x="2967" y="10652"/>
                      </a:cxn>
                      <a:cxn ang="0">
                        <a:pos x="3597" y="10673"/>
                      </a:cxn>
                      <a:cxn ang="0">
                        <a:pos x="4232" y="10677"/>
                      </a:cxn>
                      <a:cxn ang="0">
                        <a:pos x="4883" y="10686"/>
                      </a:cxn>
                      <a:cxn ang="0">
                        <a:pos x="5525" y="10663"/>
                      </a:cxn>
                      <a:cxn ang="0">
                        <a:pos x="6155" y="10611"/>
                      </a:cxn>
                      <a:cxn ang="0">
                        <a:pos x="6806" y="10558"/>
                      </a:cxn>
                      <a:cxn ang="0">
                        <a:pos x="7382" y="10488"/>
                      </a:cxn>
                      <a:cxn ang="0">
                        <a:pos x="7448" y="10193"/>
                      </a:cxn>
                      <a:cxn ang="0">
                        <a:pos x="7656" y="7627"/>
                      </a:cxn>
                      <a:cxn ang="0">
                        <a:pos x="7787" y="5615"/>
                      </a:cxn>
                      <a:cxn ang="0">
                        <a:pos x="7787" y="45"/>
                      </a:cxn>
                      <a:cxn ang="0">
                        <a:pos x="7542" y="0"/>
                      </a:cxn>
                      <a:cxn ang="0">
                        <a:pos x="7545" y="5612"/>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endParaRPr lang="en-US"/>
                  </a:p>
                </p:txBody>
              </p:sp>
              <p:sp>
                <p:nvSpPr>
                  <p:cNvPr id="345098" name="Freeform 10"/>
                  <p:cNvSpPr>
                    <a:spLocks/>
                  </p:cNvSpPr>
                  <p:nvPr/>
                </p:nvSpPr>
                <p:spPr bwMode="auto">
                  <a:xfrm>
                    <a:off x="328" y="647"/>
                    <a:ext cx="2572" cy="3555"/>
                  </a:xfrm>
                  <a:custGeom>
                    <a:avLst/>
                    <a:gdLst/>
                    <a:ahLst/>
                    <a:cxnLst>
                      <a:cxn ang="0">
                        <a:pos x="248" y="3"/>
                      </a:cxn>
                      <a:cxn ang="0">
                        <a:pos x="0" y="0"/>
                      </a:cxn>
                      <a:cxn ang="0">
                        <a:pos x="6" y="10665"/>
                      </a:cxn>
                      <a:cxn ang="0">
                        <a:pos x="7717" y="10658"/>
                      </a:cxn>
                      <a:cxn ang="0">
                        <a:pos x="7717" y="10585"/>
                      </a:cxn>
                      <a:cxn ang="0">
                        <a:pos x="7629" y="10585"/>
                      </a:cxn>
                      <a:cxn ang="0">
                        <a:pos x="6779" y="10467"/>
                      </a:cxn>
                      <a:cxn ang="0">
                        <a:pos x="5722" y="10365"/>
                      </a:cxn>
                      <a:cxn ang="0">
                        <a:pos x="4654" y="10342"/>
                      </a:cxn>
                      <a:cxn ang="0">
                        <a:pos x="245" y="10324"/>
                      </a:cxn>
                      <a:cxn ang="0">
                        <a:pos x="248" y="3"/>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endParaRPr lang="en-US"/>
                  </a:p>
                </p:txBody>
              </p:sp>
              <p:grpSp>
                <p:nvGrpSpPr>
                  <p:cNvPr id="6" name="Group 11"/>
                  <p:cNvGrpSpPr>
                    <a:grpSpLocks/>
                  </p:cNvGrpSpPr>
                  <p:nvPr/>
                </p:nvGrpSpPr>
                <p:grpSpPr bwMode="auto">
                  <a:xfrm>
                    <a:off x="469" y="481"/>
                    <a:ext cx="4931" cy="3697"/>
                    <a:chOff x="451" y="481"/>
                    <a:chExt cx="4931" cy="3697"/>
                  </a:xfrm>
                </p:grpSpPr>
                <p:sp>
                  <p:nvSpPr>
                    <p:cNvPr id="345100" name="Freeform 12"/>
                    <p:cNvSpPr>
                      <a:spLocks/>
                    </p:cNvSpPr>
                    <p:nvPr/>
                  </p:nvSpPr>
                  <p:spPr bwMode="auto">
                    <a:xfrm>
                      <a:off x="451" y="481"/>
                      <a:ext cx="4931" cy="3697"/>
                    </a:xfrm>
                    <a:custGeom>
                      <a:avLst/>
                      <a:gdLst/>
                      <a:ahLst/>
                      <a:cxnLst>
                        <a:cxn ang="0">
                          <a:pos x="5416" y="7"/>
                        </a:cxn>
                        <a:cxn ang="0">
                          <a:pos x="5476" y="7"/>
                        </a:cxn>
                        <a:cxn ang="0">
                          <a:pos x="5661" y="0"/>
                        </a:cxn>
                        <a:cxn ang="0">
                          <a:pos x="5846" y="7"/>
                        </a:cxn>
                        <a:cxn ang="0">
                          <a:pos x="6028" y="21"/>
                        </a:cxn>
                        <a:cxn ang="0">
                          <a:pos x="6213" y="44"/>
                        </a:cxn>
                        <a:cxn ang="0">
                          <a:pos x="6394" y="83"/>
                        </a:cxn>
                        <a:cxn ang="0">
                          <a:pos x="6570" y="135"/>
                        </a:cxn>
                        <a:cxn ang="0">
                          <a:pos x="6751" y="190"/>
                        </a:cxn>
                        <a:cxn ang="0">
                          <a:pos x="6924" y="250"/>
                        </a:cxn>
                        <a:cxn ang="0">
                          <a:pos x="7099" y="334"/>
                        </a:cxn>
                        <a:cxn ang="0">
                          <a:pos x="7266" y="421"/>
                        </a:cxn>
                        <a:cxn ang="0">
                          <a:pos x="7432" y="334"/>
                        </a:cxn>
                        <a:cxn ang="0">
                          <a:pos x="7605" y="250"/>
                        </a:cxn>
                        <a:cxn ang="0">
                          <a:pos x="7774" y="190"/>
                        </a:cxn>
                        <a:cxn ang="0">
                          <a:pos x="7953" y="135"/>
                        </a:cxn>
                        <a:cxn ang="0">
                          <a:pos x="8129" y="83"/>
                        </a:cxn>
                        <a:cxn ang="0">
                          <a:pos x="8314" y="44"/>
                        </a:cxn>
                        <a:cxn ang="0">
                          <a:pos x="8499" y="21"/>
                        </a:cxn>
                        <a:cxn ang="0">
                          <a:pos x="8674" y="7"/>
                        </a:cxn>
                        <a:cxn ang="0">
                          <a:pos x="8864" y="0"/>
                        </a:cxn>
                        <a:cxn ang="0">
                          <a:pos x="9049" y="7"/>
                        </a:cxn>
                        <a:cxn ang="0">
                          <a:pos x="9107" y="7"/>
                        </a:cxn>
                        <a:cxn ang="0">
                          <a:pos x="9107" y="0"/>
                        </a:cxn>
                        <a:cxn ang="0">
                          <a:pos x="14793" y="0"/>
                        </a:cxn>
                        <a:cxn ang="0">
                          <a:pos x="14793" y="5792"/>
                        </a:cxn>
                        <a:cxn ang="0">
                          <a:pos x="14666" y="7804"/>
                        </a:cxn>
                        <a:cxn ang="0">
                          <a:pos x="14453" y="10370"/>
                        </a:cxn>
                        <a:cxn ang="0">
                          <a:pos x="14453" y="10363"/>
                        </a:cxn>
                        <a:cxn ang="0">
                          <a:pos x="13881" y="10432"/>
                        </a:cxn>
                        <a:cxn ang="0">
                          <a:pos x="13243" y="10495"/>
                        </a:cxn>
                        <a:cxn ang="0">
                          <a:pos x="12604" y="10537"/>
                        </a:cxn>
                        <a:cxn ang="0">
                          <a:pos x="11956" y="10564"/>
                        </a:cxn>
                        <a:cxn ang="0">
                          <a:pos x="11314" y="10564"/>
                        </a:cxn>
                        <a:cxn ang="0">
                          <a:pos x="10669" y="10554"/>
                        </a:cxn>
                        <a:cxn ang="0">
                          <a:pos x="10028" y="10519"/>
                        </a:cxn>
                        <a:cxn ang="0">
                          <a:pos x="9649" y="10530"/>
                        </a:cxn>
                        <a:cxn ang="0">
                          <a:pos x="9273" y="10564"/>
                        </a:cxn>
                        <a:cxn ang="0">
                          <a:pos x="8898" y="10614"/>
                        </a:cxn>
                        <a:cxn ang="0">
                          <a:pos x="8529" y="10690"/>
                        </a:cxn>
                        <a:cxn ang="0">
                          <a:pos x="8162" y="10770"/>
                        </a:cxn>
                        <a:cxn ang="0">
                          <a:pos x="7805" y="10881"/>
                        </a:cxn>
                        <a:cxn ang="0">
                          <a:pos x="7438" y="11014"/>
                        </a:cxn>
                        <a:cxn ang="0">
                          <a:pos x="7248" y="11090"/>
                        </a:cxn>
                        <a:cxn ang="0">
                          <a:pos x="7112" y="11000"/>
                        </a:cxn>
                        <a:cxn ang="0">
                          <a:pos x="6960" y="10913"/>
                        </a:cxn>
                        <a:cxn ang="0">
                          <a:pos x="6812" y="10840"/>
                        </a:cxn>
                        <a:cxn ang="0">
                          <a:pos x="6658" y="10788"/>
                        </a:cxn>
                        <a:cxn ang="0">
                          <a:pos x="6503" y="10724"/>
                        </a:cxn>
                        <a:cxn ang="0">
                          <a:pos x="6348" y="10676"/>
                        </a:cxn>
                        <a:cxn ang="0">
                          <a:pos x="6189" y="10644"/>
                        </a:cxn>
                        <a:cxn ang="0">
                          <a:pos x="6022" y="10607"/>
                        </a:cxn>
                        <a:cxn ang="0">
                          <a:pos x="5861" y="10585"/>
                        </a:cxn>
                        <a:cxn ang="0">
                          <a:pos x="5710" y="10575"/>
                        </a:cxn>
                        <a:cxn ang="0">
                          <a:pos x="5689" y="10575"/>
                        </a:cxn>
                        <a:cxn ang="0">
                          <a:pos x="0" y="10585"/>
                        </a:cxn>
                        <a:cxn ang="0">
                          <a:pos x="0" y="0"/>
                        </a:cxn>
                        <a:cxn ang="0">
                          <a:pos x="5458" y="7"/>
                        </a:cxn>
                        <a:cxn ang="0">
                          <a:pos x="5416" y="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endParaRPr lang="en-US"/>
                    </a:p>
                  </p:txBody>
                </p:sp>
                <p:sp>
                  <p:nvSpPr>
                    <p:cNvPr id="345101" name="Line 13"/>
                    <p:cNvSpPr>
                      <a:spLocks noChangeShapeType="1"/>
                    </p:cNvSpPr>
                    <p:nvPr/>
                  </p:nvSpPr>
                  <p:spPr bwMode="auto">
                    <a:xfrm flipV="1">
                      <a:off x="2868" y="3936"/>
                      <a:ext cx="0" cy="240"/>
                    </a:xfrm>
                    <a:prstGeom prst="line">
                      <a:avLst/>
                    </a:prstGeom>
                    <a:noFill/>
                    <a:ln w="12700">
                      <a:solidFill>
                        <a:schemeClr val="tx1"/>
                      </a:solidFill>
                      <a:round/>
                      <a:headEnd type="none" w="sm" len="sm"/>
                      <a:tailEnd type="none" w="sm" len="sm"/>
                    </a:ln>
                    <a:effectLst/>
                  </p:spPr>
                  <p:txBody>
                    <a:bodyPr/>
                    <a:lstStyle/>
                    <a:p>
                      <a:endParaRPr lang="en-US"/>
                    </a:p>
                  </p:txBody>
                </p:sp>
              </p:grpSp>
            </p:grpSp>
            <p:sp>
              <p:nvSpPr>
                <p:cNvPr id="345102" name="Line 14"/>
                <p:cNvSpPr>
                  <a:spLocks noChangeShapeType="1"/>
                </p:cNvSpPr>
                <p:nvPr/>
              </p:nvSpPr>
              <p:spPr bwMode="auto">
                <a:xfrm>
                  <a:off x="2891" y="624"/>
                  <a:ext cx="0" cy="144"/>
                </a:xfrm>
                <a:prstGeom prst="line">
                  <a:avLst/>
                </a:prstGeom>
                <a:noFill/>
                <a:ln w="12700">
                  <a:solidFill>
                    <a:schemeClr val="tx1"/>
                  </a:solidFill>
                  <a:round/>
                  <a:headEnd type="none" w="sm" len="sm"/>
                  <a:tailEnd type="none" w="sm" len="sm"/>
                </a:ln>
                <a:effectLst/>
              </p:spPr>
              <p:txBody>
                <a:bodyPr/>
                <a:lstStyle/>
                <a:p>
                  <a:endParaRPr lang="en-US"/>
                </a:p>
              </p:txBody>
            </p:sp>
          </p:grpSp>
          <p:sp>
            <p:nvSpPr>
              <p:cNvPr id="345103" name="Text Box 15"/>
              <p:cNvSpPr txBox="1">
                <a:spLocks noChangeArrowheads="1"/>
              </p:cNvSpPr>
              <p:nvPr/>
            </p:nvSpPr>
            <p:spPr bwMode="auto">
              <a:xfrm>
                <a:off x="662" y="1102"/>
                <a:ext cx="4426" cy="235"/>
              </a:xfrm>
              <a:prstGeom prst="rect">
                <a:avLst/>
              </a:prstGeom>
              <a:noFill/>
              <a:ln w="9525">
                <a:noFill/>
                <a:miter lim="800000"/>
                <a:headEnd/>
                <a:tailEnd/>
              </a:ln>
              <a:effectLst/>
            </p:spPr>
            <p:txBody>
              <a:bodyPr>
                <a:spAutoFit/>
              </a:bodyPr>
              <a:lstStyle/>
              <a:p>
                <a:endParaRPr lang="en-US" sz="2600"/>
              </a:p>
            </p:txBody>
          </p:sp>
        </p:grpSp>
        <p:sp>
          <p:nvSpPr>
            <p:cNvPr id="345104" name="Rectangle 16"/>
            <p:cNvSpPr>
              <a:spLocks noChangeArrowheads="1"/>
            </p:cNvSpPr>
            <p:nvPr/>
          </p:nvSpPr>
          <p:spPr bwMode="auto">
            <a:xfrm>
              <a:off x="288" y="48"/>
              <a:ext cx="5184" cy="291"/>
            </a:xfrm>
            <a:prstGeom prst="rect">
              <a:avLst/>
            </a:prstGeom>
            <a:noFill/>
            <a:ln w="9525">
              <a:noFill/>
              <a:miter lim="800000"/>
              <a:headEnd/>
              <a:tailEnd/>
            </a:ln>
            <a:effectLst/>
          </p:spPr>
          <p:txBody>
            <a:bodyPr>
              <a:spAutoFit/>
            </a:bodyPr>
            <a:lstStyle/>
            <a:p>
              <a:endParaRPr lang="en-US" b="1" u="sng" dirty="0"/>
            </a:p>
          </p:txBody>
        </p:sp>
      </p:grpSp>
      <p:sp>
        <p:nvSpPr>
          <p:cNvPr id="345105" name="Text Box 17"/>
          <p:cNvSpPr txBox="1">
            <a:spLocks noChangeArrowheads="1"/>
          </p:cNvSpPr>
          <p:nvPr/>
        </p:nvSpPr>
        <p:spPr bwMode="auto">
          <a:xfrm>
            <a:off x="457200" y="2971800"/>
            <a:ext cx="8169275" cy="461665"/>
          </a:xfrm>
          <a:prstGeom prst="rect">
            <a:avLst/>
          </a:prstGeom>
          <a:noFill/>
          <a:ln w="9525">
            <a:noFill/>
            <a:miter lim="800000"/>
            <a:headEnd/>
            <a:tailEnd/>
          </a:ln>
          <a:effectLst/>
        </p:spPr>
        <p:txBody>
          <a:bodyPr>
            <a:spAutoFit/>
          </a:bodyPr>
          <a:lstStyle/>
          <a:p>
            <a:endParaRPr lang="en-US" dirty="0"/>
          </a:p>
        </p:txBody>
      </p:sp>
      <p:sp>
        <p:nvSpPr>
          <p:cNvPr id="19" name="Title 18"/>
          <p:cNvSpPr>
            <a:spLocks noGrp="1"/>
          </p:cNvSpPr>
          <p:nvPr>
            <p:ph type="title"/>
          </p:nvPr>
        </p:nvSpPr>
        <p:spPr>
          <a:xfrm>
            <a:off x="457200" y="461417"/>
            <a:ext cx="8229600" cy="769441"/>
          </a:xfrm>
        </p:spPr>
        <p:txBody>
          <a:bodyPr>
            <a:spAutoFit/>
          </a:bodyPr>
          <a:lstStyle/>
          <a:p>
            <a:r>
              <a:rPr lang="en-US" b="1" dirty="0">
                <a:solidFill>
                  <a:schemeClr val="tx1"/>
                </a:solidFill>
              </a:rPr>
              <a:t>Does Jesus Care?</a:t>
            </a:r>
          </a:p>
        </p:txBody>
      </p:sp>
      <p:sp>
        <p:nvSpPr>
          <p:cNvPr id="20" name="Content Placeholder 19"/>
          <p:cNvSpPr>
            <a:spLocks noGrp="1"/>
          </p:cNvSpPr>
          <p:nvPr>
            <p:ph idx="1"/>
          </p:nvPr>
        </p:nvSpPr>
        <p:spPr>
          <a:xfrm>
            <a:off x="457200" y="1600200"/>
            <a:ext cx="8229600" cy="2554545"/>
          </a:xfrm>
        </p:spPr>
        <p:txBody>
          <a:bodyPr>
            <a:spAutoFit/>
          </a:bodyPr>
          <a:lstStyle/>
          <a:p>
            <a:r>
              <a:rPr lang="en-US" dirty="0"/>
              <a:t>Verse 3, </a:t>
            </a:r>
            <a:r>
              <a:rPr lang="en-US" i="1" dirty="0"/>
              <a:t>“Does Jesus care when I’ve tried and failed To resist some temptation strong; When for my deep grief, There is no relief, Tho’ my tears flow all the night long?” </a:t>
            </a:r>
            <a:r>
              <a:rPr lang="en-US" sz="2400" i="1" dirty="0"/>
              <a:t>(Not in some songbooks.)</a:t>
            </a:r>
            <a:endParaRPr lang="en-US" i="1" dirty="0"/>
          </a:p>
        </p:txBody>
      </p:sp>
      <p:sp>
        <p:nvSpPr>
          <p:cNvPr id="21" name="Slide Number Placeholder 20"/>
          <p:cNvSpPr>
            <a:spLocks noGrp="1"/>
          </p:cNvSpPr>
          <p:nvPr>
            <p:ph type="sldNum" sz="quarter" idx="12"/>
          </p:nvPr>
        </p:nvSpPr>
        <p:spPr/>
        <p:txBody>
          <a:bodyPr/>
          <a:lstStyle/>
          <a:p>
            <a:fld id="{F405CFA3-C903-4909-BC26-9A0395413610}" type="slidenum">
              <a:rPr lang="en-US" smtClean="0"/>
              <a:pPr/>
              <a:t>9</a:t>
            </a:fld>
            <a:endParaRPr lang="en-US"/>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nodePh="1">
                                  <p:stCondLst>
                                    <p:cond delay="0"/>
                                  </p:stCondLst>
                                  <p:endCondLst>
                                    <p:cond evt="begin" delay="0">
                                      <p:tn val="5"/>
                                    </p:cond>
                                  </p:endCondLst>
                                  <p:childTnLst>
                                    <p:set>
                                      <p:cBhvr>
                                        <p:cTn id="6" dur="1" fill="hold">
                                          <p:stCondLst>
                                            <p:cond delay="0"/>
                                          </p:stCondLst>
                                        </p:cTn>
                                        <p:tgtEl>
                                          <p:spTgt spid="345105"/>
                                        </p:tgtEl>
                                        <p:attrNameLst>
                                          <p:attrName>style.visibility</p:attrName>
                                        </p:attrNameLst>
                                      </p:cBhvr>
                                      <p:to>
                                        <p:strVal val="visible"/>
                                      </p:to>
                                    </p:set>
                                    <p:animEffect transition="in" filter="wipe(up)">
                                      <p:cBhvr>
                                        <p:cTn id="7" dur="500"/>
                                        <p:tgtEl>
                                          <p:spTgt spid="3451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5105" grpId="0"/>
    </p:bldLst>
  </p:timing>
</p:sld>
</file>

<file path=ppt/theme/theme1.xml><?xml version="1.0" encoding="utf-8"?>
<a:theme xmlns:a="http://schemas.openxmlformats.org/drawingml/2006/main" name="Mother flowers">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Theme16</Template>
  <TotalTime>1870</TotalTime>
  <Words>847</Words>
  <Application>Microsoft Office PowerPoint</Application>
  <PresentationFormat>On-screen Show (4:3)</PresentationFormat>
  <Paragraphs>65</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Mother flowers</vt:lpstr>
      <vt:lpstr>Does Jesus Care?</vt:lpstr>
      <vt:lpstr>Does Jesus Care?</vt:lpstr>
      <vt:lpstr>Does Jesus Care?</vt:lpstr>
      <vt:lpstr>Does Jesus Care?</vt:lpstr>
      <vt:lpstr>Does Jesus Care?</vt:lpstr>
      <vt:lpstr>Does Jesus Care?</vt:lpstr>
      <vt:lpstr>Does Jesus Care?</vt:lpstr>
      <vt:lpstr>Does Jesus Care?</vt:lpstr>
      <vt:lpstr>Does Jesus Care?</vt:lpstr>
      <vt:lpstr>Does Jesus Care?</vt:lpstr>
      <vt:lpstr>Does Jesus Care?</vt:lpstr>
      <vt:lpstr>Does Jesus Care?</vt:lpstr>
      <vt:lpstr>Does Jesus Care?</vt:lpstr>
      <vt:lpstr>Does Jesus Care?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Does Jesus Care (2)</dc:title>
  <dc:creator>Micky Galloway</dc:creator>
  <cp:lastModifiedBy>Richard Lidh</cp:lastModifiedBy>
  <cp:revision>26</cp:revision>
  <cp:lastPrinted>2021-02-14T18:58:24Z</cp:lastPrinted>
  <dcterms:created xsi:type="dcterms:W3CDTF">2009-01-31T23:35:10Z</dcterms:created>
  <dcterms:modified xsi:type="dcterms:W3CDTF">2021-02-14T18:59:41Z</dcterms:modified>
</cp:coreProperties>
</file>